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Default Extension="sldx" ContentType="application/vnd.openxmlformats-officedocument.presentationml.slide"/>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4248" r:id="rId2"/>
    <p:sldId id="5154" r:id="rId3"/>
    <p:sldId id="5330" r:id="rId4"/>
    <p:sldId id="5067" r:id="rId5"/>
    <p:sldId id="5068" r:id="rId6"/>
    <p:sldId id="5079" r:id="rId7"/>
    <p:sldId id="5331" r:id="rId8"/>
    <p:sldId id="5276" r:id="rId9"/>
    <p:sldId id="5278" r:id="rId10"/>
    <p:sldId id="5279" r:id="rId11"/>
    <p:sldId id="5344" r:id="rId12"/>
    <p:sldId id="5171" r:id="rId13"/>
    <p:sldId id="5206" r:id="rId14"/>
    <p:sldId id="5345" r:id="rId15"/>
    <p:sldId id="5346" r:id="rId16"/>
    <p:sldId id="4615" r:id="rId17"/>
    <p:sldId id="5280" r:id="rId18"/>
    <p:sldId id="5199" r:id="rId19"/>
    <p:sldId id="5201" r:id="rId20"/>
    <p:sldId id="5200" r:id="rId21"/>
    <p:sldId id="5167" r:id="rId22"/>
    <p:sldId id="5179" r:id="rId23"/>
    <p:sldId id="5180" r:id="rId24"/>
    <p:sldId id="5195" r:id="rId25"/>
    <p:sldId id="5182" r:id="rId26"/>
    <p:sldId id="5183" r:id="rId27"/>
    <p:sldId id="5184" r:id="rId28"/>
    <p:sldId id="5205" r:id="rId29"/>
    <p:sldId id="5192" r:id="rId30"/>
    <p:sldId id="5196" r:id="rId31"/>
    <p:sldId id="5202" r:id="rId32"/>
    <p:sldId id="5203" r:id="rId33"/>
    <p:sldId id="5188" r:id="rId34"/>
    <p:sldId id="5189" r:id="rId35"/>
    <p:sldId id="5190" r:id="rId36"/>
    <p:sldId id="5283" r:id="rId37"/>
    <p:sldId id="5284" r:id="rId38"/>
    <p:sldId id="5281" r:id="rId39"/>
    <p:sldId id="4937" r:id="rId40"/>
    <p:sldId id="4938" r:id="rId41"/>
    <p:sldId id="4382" r:id="rId42"/>
    <p:sldId id="4478" r:id="rId43"/>
    <p:sldId id="4839" r:id="rId44"/>
    <p:sldId id="5227" r:id="rId45"/>
    <p:sldId id="4709" r:id="rId46"/>
    <p:sldId id="4989" r:id="rId47"/>
    <p:sldId id="4841" r:id="rId48"/>
    <p:sldId id="4842" r:id="rId49"/>
    <p:sldId id="4708" r:id="rId50"/>
    <p:sldId id="3260" r:id="rId51"/>
    <p:sldId id="4840" r:id="rId52"/>
    <p:sldId id="4875" r:id="rId53"/>
    <p:sldId id="4231" r:id="rId54"/>
    <p:sldId id="4710" r:id="rId55"/>
    <p:sldId id="5285" r:id="rId56"/>
    <p:sldId id="5287" r:id="rId57"/>
    <p:sldId id="4991" r:id="rId58"/>
    <p:sldId id="4992" r:id="rId59"/>
    <p:sldId id="5022" r:id="rId60"/>
    <p:sldId id="4679" r:id="rId61"/>
    <p:sldId id="3219" r:id="rId62"/>
    <p:sldId id="4832" r:id="rId63"/>
    <p:sldId id="4678" r:id="rId64"/>
    <p:sldId id="5130" r:id="rId65"/>
    <p:sldId id="5341" r:id="rId66"/>
    <p:sldId id="5347" r:id="rId67"/>
    <p:sldId id="5354" r:id="rId68"/>
    <p:sldId id="5350" r:id="rId69"/>
    <p:sldId id="5351" r:id="rId70"/>
    <p:sldId id="5352" r:id="rId71"/>
    <p:sldId id="5355" r:id="rId72"/>
    <p:sldId id="4983" r:id="rId73"/>
    <p:sldId id="4982" r:id="rId74"/>
    <p:sldId id="5356" r:id="rId75"/>
    <p:sldId id="5357" r:id="rId76"/>
    <p:sldId id="4783" r:id="rId77"/>
    <p:sldId id="4681" r:id="rId78"/>
    <p:sldId id="4682" r:id="rId79"/>
    <p:sldId id="4683" r:id="rId80"/>
    <p:sldId id="3145" r:id="rId81"/>
    <p:sldId id="5297" r:id="rId82"/>
    <p:sldId id="5249" r:id="rId83"/>
    <p:sldId id="5353" r:id="rId84"/>
    <p:sldId id="5134" r:id="rId85"/>
    <p:sldId id="5342" r:id="rId86"/>
    <p:sldId id="5348" r:id="rId87"/>
    <p:sldId id="5298" r:id="rId88"/>
    <p:sldId id="5299" r:id="rId89"/>
    <p:sldId id="5300" r:id="rId90"/>
    <p:sldId id="5301" r:id="rId91"/>
    <p:sldId id="5303" r:id="rId92"/>
    <p:sldId id="5305" r:id="rId93"/>
    <p:sldId id="5304" r:id="rId94"/>
    <p:sldId id="5306" r:id="rId95"/>
    <p:sldId id="4912" r:id="rId96"/>
    <p:sldId id="4659" r:id="rId97"/>
    <p:sldId id="4660" r:id="rId98"/>
    <p:sldId id="4661" r:id="rId99"/>
    <p:sldId id="4662" r:id="rId100"/>
    <p:sldId id="4663" r:id="rId101"/>
    <p:sldId id="4664" r:id="rId102"/>
    <p:sldId id="4665" r:id="rId103"/>
    <p:sldId id="5090" r:id="rId104"/>
    <p:sldId id="5302" r:id="rId105"/>
    <p:sldId id="5289" r:id="rId106"/>
    <p:sldId id="5296" r:id="rId107"/>
    <p:sldId id="5292" r:id="rId108"/>
    <p:sldId id="5343" r:id="rId109"/>
    <p:sldId id="5349" r:id="rId110"/>
    <p:sldId id="5308" r:id="rId111"/>
    <p:sldId id="5309" r:id="rId112"/>
    <p:sldId id="5310" r:id="rId113"/>
    <p:sldId id="5311" r:id="rId114"/>
    <p:sldId id="5312" r:id="rId115"/>
    <p:sldId id="5313" r:id="rId116"/>
    <p:sldId id="5314" r:id="rId117"/>
    <p:sldId id="5307" r:id="rId118"/>
    <p:sldId id="5315" r:id="rId119"/>
    <p:sldId id="5316" r:id="rId120"/>
    <p:sldId id="5317" r:id="rId121"/>
    <p:sldId id="5319" r:id="rId122"/>
    <p:sldId id="5320" r:id="rId123"/>
    <p:sldId id="5321" r:id="rId124"/>
    <p:sldId id="5322" r:id="rId125"/>
    <p:sldId id="5324" r:id="rId126"/>
    <p:sldId id="5323" r:id="rId127"/>
    <p:sldId id="5325" r:id="rId128"/>
    <p:sldId id="5326" r:id="rId129"/>
    <p:sldId id="5327" r:id="rId130"/>
    <p:sldId id="5328" r:id="rId131"/>
    <p:sldId id="5333" r:id="rId132"/>
    <p:sldId id="5334" r:id="rId133"/>
    <p:sldId id="5335" r:id="rId134"/>
    <p:sldId id="5336" r:id="rId135"/>
    <p:sldId id="5337" r:id="rId136"/>
    <p:sldId id="5338" r:id="rId137"/>
    <p:sldId id="5339" r:id="rId138"/>
    <p:sldId id="5340" r:id="rId139"/>
    <p:sldId id="5329" r:id="rId140"/>
    <p:sldId id="5136" r:id="rId141"/>
    <p:sldId id="5272" r:id="rId142"/>
    <p:sldId id="5271" r:id="rId143"/>
    <p:sldId id="4568" r:id="rId144"/>
    <p:sldId id="5024" r:id="rId145"/>
    <p:sldId id="4909" r:id="rId146"/>
    <p:sldId id="4910" r:id="rId147"/>
    <p:sldId id="4911" r:id="rId148"/>
    <p:sldId id="5127" r:id="rId149"/>
    <p:sldId id="5129" r:id="rId150"/>
    <p:sldId id="3311" r:id="rId151"/>
    <p:sldId id="5260" r:id="rId152"/>
    <p:sldId id="3237" r:id="rId1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FF"/>
    <a:srgbClr val="00FF00"/>
    <a:srgbClr val="00CC00"/>
    <a:srgbClr val="66FF33"/>
    <a:srgbClr val="00FFFF"/>
    <a:srgbClr val="33CCFF"/>
    <a:srgbClr val="0099FF"/>
    <a:srgbClr val="FF9999"/>
    <a:srgbClr val="0000FF"/>
    <a:srgbClr val="CCE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4485" autoAdjust="0"/>
    <p:restoredTop sz="63913" autoAdjust="0"/>
  </p:normalViewPr>
  <p:slideViewPr>
    <p:cSldViewPr>
      <p:cViewPr>
        <p:scale>
          <a:sx n="90" d="100"/>
          <a:sy n="90" d="100"/>
        </p:scale>
        <p:origin x="-1260" y="-138"/>
      </p:cViewPr>
      <p:guideLst>
        <p:guide orient="horz" pos="2160"/>
        <p:guide pos="2880"/>
      </p:guideLst>
    </p:cSldViewPr>
  </p:slideViewPr>
  <p:outlineViewPr>
    <p:cViewPr>
      <p:scale>
        <a:sx n="33" d="100"/>
        <a:sy n="33" d="100"/>
      </p:scale>
      <p:origin x="0" y="1923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AB026A52-4B85-4E2C-A5D3-EAD6551B6BF7}" type="datetimeFigureOut">
              <a:rPr lang="en-US"/>
              <a:pPr>
                <a:defRPr/>
              </a:pPr>
              <a:t>11/1/2023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0C5E4A5-29CE-4083-8DA2-6B82BAD0F9DC}" type="slidenum">
              <a:rPr lang="en-US"/>
              <a:pPr>
                <a:defRPr/>
              </a:pPr>
              <a:t>‹#›</a:t>
            </a:fld>
            <a:endParaRPr lang="en-US"/>
          </a:p>
        </p:txBody>
      </p:sp>
    </p:spTree>
    <p:extLst>
      <p:ext uri="{BB962C8B-B14F-4D97-AF65-F5344CB8AC3E}">
        <p14:creationId xmlns:p14="http://schemas.microsoft.com/office/powerpoint/2010/main" xmlns="" val="1020117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7</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685800" y="4343400"/>
            <a:ext cx="5486400" cy="4114800"/>
          </a:xfrm>
          <a:prstGeom prst="rect">
            <a:avLst/>
          </a:prstGeom>
          <a:noFill/>
          <a:ln>
            <a:noFill/>
          </a:ln>
        </p:spPr>
        <p:txBody>
          <a:bodyPr spcFirstLastPara="1" wrap="square" lIns="91415" tIns="45695" rIns="91415" bIns="45695" anchor="t" anchorCtr="0">
            <a:normAutofit/>
          </a:bodyPr>
          <a:lstStyle/>
          <a:p>
            <a:pPr>
              <a:spcBef>
                <a:spcPts val="0"/>
              </a:spcBef>
            </a:pPr>
            <a:endParaRPr dirty="0"/>
          </a:p>
        </p:txBody>
      </p:sp>
      <p:sp>
        <p:nvSpPr>
          <p:cNvPr id="262" name="Google Shape;262;p16:notes"/>
          <p:cNvSpPr txBox="1">
            <a:spLocks noGrp="1"/>
          </p:cNvSpPr>
          <p:nvPr>
            <p:ph type="sldNum" idx="12"/>
          </p:nvPr>
        </p:nvSpPr>
        <p:spPr>
          <a:xfrm>
            <a:off x="3884613" y="8685213"/>
            <a:ext cx="2971800" cy="457200"/>
          </a:xfrm>
          <a:prstGeom prst="rect">
            <a:avLst/>
          </a:prstGeom>
          <a:noFill/>
          <a:ln>
            <a:noFill/>
          </a:ln>
        </p:spPr>
        <p:txBody>
          <a:bodyPr spcFirstLastPara="1" wrap="square" lIns="91415" tIns="45695" rIns="91415" bIns="45695" anchor="b" anchorCtr="0">
            <a:noAutofit/>
          </a:bodyPr>
          <a:lstStyle/>
          <a:p>
            <a:pPr algn="r"/>
            <a:fld id="{00000000-1234-1234-1234-123412341234}" type="slidenum">
              <a:rPr lang="en-US"/>
              <a:pPr algn="r"/>
              <a:t>14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15</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18</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19</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20</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22</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23</a:t>
            </a:fld>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24</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25</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26</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27</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28</a:t>
            </a:fld>
            <a:endParaRPr lang="en-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29</a:t>
            </a:fld>
            <a:endParaRPr lang="en-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30</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31</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32</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34</a:t>
            </a:fld>
            <a:endParaRPr lang="en-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35</a:t>
            </a:fld>
            <a:endParaRPr lang="en-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36</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37</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42</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43</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44</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47</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48</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51</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53</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55</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56</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57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58</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60</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63</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69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70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82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88</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591B9BB-4630-47D9-9BF6-DC47F864F370}" type="slidenum">
              <a:rPr lang="en-CA" smtClean="0"/>
              <a:pPr/>
              <a:t>89</a:t>
            </a:fld>
            <a:endParaRPr lang="en-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129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6550F9-A57A-44E9-A48E-AB07545EF9EE}" type="slidenum">
              <a:rPr lang="en-CA" smtClean="0"/>
              <a:pPr/>
              <a:t>141</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143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0C5E4A5-29CE-4083-8DA2-6B82BAD0F9DC}" type="slidenum">
              <a:rPr lang="en-US" smtClean="0"/>
              <a:pPr>
                <a:defRPr/>
              </a:pPr>
              <a:t>152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CA5D935F-00FB-4E59-9D02-FD9E3138AD98}"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BCA5E7E9-CCA4-494D-B2BE-30D08DDE7F1E}"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90C0E5C9-FAAC-430A-9855-1597956E0E71}"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FDBBE389-1195-4638-B1AF-A0731A8EF3B5}"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9" name="Rectangle 6"/>
          <p:cNvSpPr>
            <a:spLocks noGrp="1" noChangeArrowheads="1"/>
          </p:cNvSpPr>
          <p:nvPr>
            <p:ph type="sldNum" sz="quarter" idx="12"/>
          </p:nvPr>
        </p:nvSpPr>
        <p:spPr>
          <a:ln/>
        </p:spPr>
        <p:txBody>
          <a:bodyPr/>
          <a:lstStyle>
            <a:lvl1pPr>
              <a:defRPr/>
            </a:lvl1pPr>
          </a:lstStyle>
          <a:p>
            <a:pPr>
              <a:defRPr/>
            </a:pPr>
            <a:fld id="{D4C8EF94-96B4-40F0-B9AC-10DAC7D5B04D}"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5" name="Rectangle 6"/>
          <p:cNvSpPr>
            <a:spLocks noGrp="1" noChangeArrowheads="1"/>
          </p:cNvSpPr>
          <p:nvPr>
            <p:ph type="sldNum" sz="quarter" idx="12"/>
          </p:nvPr>
        </p:nvSpPr>
        <p:spPr>
          <a:ln/>
        </p:spPr>
        <p:txBody>
          <a:bodyPr/>
          <a:lstStyle>
            <a:lvl1pPr>
              <a:defRPr/>
            </a:lvl1pPr>
          </a:lstStyle>
          <a:p>
            <a:pPr>
              <a:defRPr/>
            </a:pPr>
            <a:fld id="{55D1493F-F007-48B7-A5CF-42DCE1A59D8C}"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4" name="Rectangle 6"/>
          <p:cNvSpPr>
            <a:spLocks noGrp="1" noChangeArrowheads="1"/>
          </p:cNvSpPr>
          <p:nvPr>
            <p:ph type="sldNum" sz="quarter" idx="12"/>
          </p:nvPr>
        </p:nvSpPr>
        <p:spPr>
          <a:ln/>
        </p:spPr>
        <p:txBody>
          <a:bodyPr/>
          <a:lstStyle>
            <a:lvl1pPr>
              <a:defRPr/>
            </a:lvl1pPr>
          </a:lstStyle>
          <a:p>
            <a:pPr>
              <a:defRPr/>
            </a:pPr>
            <a:fld id="{B9B67D5C-9B03-42D0-8577-B310C19384EF}"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9780CD8E-C87B-4EEA-A1D7-313B38D12A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7" name="Rectangle 6"/>
          <p:cNvSpPr>
            <a:spLocks noGrp="1" noChangeArrowheads="1"/>
          </p:cNvSpPr>
          <p:nvPr>
            <p:ph type="sldNum" sz="quarter" idx="12"/>
          </p:nvPr>
        </p:nvSpPr>
        <p:spPr>
          <a:ln/>
        </p:spPr>
        <p:txBody>
          <a:bodyPr/>
          <a:lstStyle>
            <a:lvl1pPr>
              <a:defRPr/>
            </a:lvl1pPr>
          </a:lstStyle>
          <a:p>
            <a:pPr>
              <a:defRPr/>
            </a:pPr>
            <a:fld id="{197AC908-BD19-426B-9565-0089307922C9}"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57C9E319-8B69-47E9-9991-2DCC3E8D074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ko-KR"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ko-KR" altLang="ko-KR"/>
          </a:p>
        </p:txBody>
      </p:sp>
      <p:sp>
        <p:nvSpPr>
          <p:cNvPr id="6" name="Rectangle 6"/>
          <p:cNvSpPr>
            <a:spLocks noGrp="1" noChangeArrowheads="1"/>
          </p:cNvSpPr>
          <p:nvPr>
            <p:ph type="sldNum" sz="quarter" idx="12"/>
          </p:nvPr>
        </p:nvSpPr>
        <p:spPr>
          <a:ln/>
        </p:spPr>
        <p:txBody>
          <a:bodyPr/>
          <a:lstStyle>
            <a:lvl1pPr>
              <a:defRPr/>
            </a:lvl1pPr>
          </a:lstStyle>
          <a:p>
            <a:pPr>
              <a:defRPr/>
            </a:pPr>
            <a:fld id="{77396060-33EC-45C0-BB86-CF583FC2BD60}"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굴림" pitchFamily="50" charset="-127"/>
                <a:cs typeface="Arial" charset="0"/>
              </a:defRPr>
            </a:lvl1pPr>
          </a:lstStyle>
          <a:p>
            <a:pPr>
              <a:defRPr/>
            </a:pPr>
            <a:endParaRPr lang="ko-KR"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굴림" pitchFamily="50" charset="-127"/>
                <a:cs typeface="Arial" charset="0"/>
              </a:defRPr>
            </a:lvl1pPr>
          </a:lstStyle>
          <a:p>
            <a:pPr>
              <a:defRPr/>
            </a:pPr>
            <a:endParaRPr lang="ko-KR"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굴림" pitchFamily="50" charset="-127"/>
                <a:cs typeface="Arial" charset="0"/>
              </a:defRPr>
            </a:lvl1pPr>
          </a:lstStyle>
          <a:p>
            <a:pPr>
              <a:defRPr/>
            </a:pPr>
            <a:fld id="{8FDDF2B8-257D-41E8-B6D6-D87559E1FF13}"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hyperlink" Target="http://www.gracegodchrist.com/"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gif"/><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2.gif"/><Relationship Id="rId4" Type="http://schemas.openxmlformats.org/officeDocument/2006/relationships/image" Target="../media/image4.gif"/></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2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gif"/></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2.gif"/><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hyperlink" Target="http://www.fg-a.com/" TargetMode="External"/><Relationship Id="rId4" Type="http://schemas.openxmlformats.org/officeDocument/2006/relationships/image" Target="../media/image4.gif"/></Relationships>
</file>

<file path=ppt/slides/_rels/slide4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4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1.gif"/><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gif"/></Relationships>
</file>

<file path=ppt/slides/_rels/slide5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gif"/><Relationship Id="rId4" Type="http://schemas.openxmlformats.org/officeDocument/2006/relationships/image" Target="../media/image4.gif"/></Relationships>
</file>

<file path=ppt/slides/_rels/slide5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image" Target="../media/image16.wmf"/><Relationship Id="rId4" Type="http://schemas.openxmlformats.org/officeDocument/2006/relationships/image" Target="../media/image3.gif"/></Relationships>
</file>

<file path=ppt/slides/_rels/slide5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59.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image" Target="../media/image14.png"/><Relationship Id="rId7" Type="http://schemas.openxmlformats.org/officeDocument/2006/relationships/image" Target="../media/image4.gi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package" Target="../embeddings/Microsoft_Office_PowerPoint_Slide7777777777777777778877777777777777777777777777777411111111.sldx"/><Relationship Id="rId5" Type="http://schemas.openxmlformats.org/officeDocument/2006/relationships/image" Target="../media/image3.gif"/><Relationship Id="rId4" Type="http://schemas.openxmlformats.org/officeDocument/2006/relationships/image" Target="../media/image11.gif"/><Relationship Id="rId9" Type="http://schemas.openxmlformats.org/officeDocument/2006/relationships/image" Target="../media/image18.png"/></Relationships>
</file>

<file path=ppt/slides/_rels/slide6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6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11.gif"/><Relationship Id="rId4" Type="http://schemas.openxmlformats.org/officeDocument/2006/relationships/image" Target="../media/image24.png"/></Relationships>
</file>

<file path=ppt/slides/_rels/slide7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11.gif"/><Relationship Id="rId4" Type="http://schemas.openxmlformats.org/officeDocument/2006/relationships/image" Target="../media/image2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wmf"/><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1.gif"/></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5.png"/></Relationships>
</file>

<file path=ppt/slides/_rels/slide8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9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gif"/><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9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1.gif"/></Relationships>
</file>

<file path=ppt/slides/_rels/slide9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5.png"/></Relationships>
</file>

<file path=ppt/slides/_rels/slide1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gif"/><Relationship Id="rId3" Type="http://schemas.openxmlformats.org/officeDocument/2006/relationships/image" Target="../media/image10.gif"/><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notesSlide" Target="../notesSlides/notesSlide49.xml"/><Relationship Id="rId16"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gif"/><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jpeg"/></Relationships>
</file>

<file path=ppt/slides/_rels/slide14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1.gif"/></Relationships>
</file>

<file path=ppt/slides/_rels/slide14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hyperlink" Target="http://www.gracegodchrist.com/"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800"/>
            <a:ext cx="8229600" cy="1728192"/>
          </a:xfrm>
        </p:spPr>
        <p:txBody>
          <a:bodyPr/>
          <a:lstStyle/>
          <a:p>
            <a:r>
              <a:rPr lang="en-CA" sz="3200" b="1" dirty="0" err="1" smtClean="0">
                <a:solidFill>
                  <a:schemeClr val="tx1"/>
                </a:solidFill>
                <a:latin typeface="Calibri" pitchFamily="34" charset="0"/>
                <a:cs typeface="Calibri" pitchFamily="34" charset="0"/>
              </a:rPr>
              <a:t>Supaya</a:t>
            </a:r>
            <a:r>
              <a:rPr lang="en-CA" sz="3200" b="1" dirty="0" smtClean="0">
                <a:solidFill>
                  <a:schemeClr val="tx1"/>
                </a:solidFill>
                <a:latin typeface="Calibri" pitchFamily="34" charset="0"/>
                <a:cs typeface="Calibri" pitchFamily="34" charset="0"/>
              </a:rPr>
              <a:t> PPT </a:t>
            </a:r>
            <a:r>
              <a:rPr lang="en-CA" sz="3200" b="1" dirty="0" err="1" smtClean="0">
                <a:solidFill>
                  <a:schemeClr val="tx1"/>
                </a:solidFill>
                <a:latin typeface="Calibri" pitchFamily="34" charset="0"/>
                <a:cs typeface="Calibri" pitchFamily="34" charset="0"/>
              </a:rPr>
              <a:t>dapat</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berfungsi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dengan</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benar</a:t>
            </a:r>
            <a:r>
              <a:rPr lang="en-CA" sz="3200" b="1" dirty="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maka</a:t>
            </a:r>
            <a:r>
              <a:rPr lang="en-CA" sz="3200" b="1" dirty="0" smtClean="0">
                <a:solidFill>
                  <a:schemeClr val="tx1"/>
                </a:solidFill>
                <a:latin typeface="Calibri" pitchFamily="34" charset="0"/>
                <a:cs typeface="Calibri" pitchFamily="34" charset="0"/>
              </a:rPr>
              <a:t> HP </a:t>
            </a:r>
            <a:r>
              <a:rPr lang="en-CA" sz="3200" b="1" dirty="0" err="1" smtClean="0">
                <a:solidFill>
                  <a:schemeClr val="tx1"/>
                </a:solidFill>
                <a:latin typeface="Calibri" pitchFamily="34" charset="0"/>
                <a:cs typeface="Calibri" pitchFamily="34" charset="0"/>
              </a:rPr>
              <a:t>anda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perlu</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memiliki</a:t>
            </a:r>
            <a:r>
              <a:rPr lang="en-CA" sz="3200" b="1" dirty="0" smtClean="0">
                <a:solidFill>
                  <a:schemeClr val="tx1"/>
                </a:solidFill>
                <a:latin typeface="Calibri" pitchFamily="34" charset="0"/>
                <a:cs typeface="Calibri" pitchFamily="34" charset="0"/>
              </a:rPr>
              <a:t> Microsoft Office </a:t>
            </a:r>
            <a:r>
              <a:rPr lang="en-CA" sz="3200" b="1" dirty="0" err="1" smtClean="0">
                <a:solidFill>
                  <a:schemeClr val="tx1"/>
                </a:solidFill>
                <a:latin typeface="Calibri" pitchFamily="34" charset="0"/>
                <a:cs typeface="Calibri" pitchFamily="34" charset="0"/>
              </a:rPr>
              <a:t>Powerpoint</a:t>
            </a:r>
            <a:r>
              <a:rPr lang="en-CA" sz="3200" b="1" dirty="0" smtClean="0">
                <a:solidFill>
                  <a:schemeClr val="tx1"/>
                </a:solidFill>
                <a:latin typeface="Calibri" pitchFamily="34" charset="0"/>
                <a:cs typeface="Calibri" pitchFamily="34" charset="0"/>
              </a:rPr>
              <a:t> program,  </a:t>
            </a:r>
            <a:r>
              <a:rPr lang="en-CA" sz="3200" b="1" dirty="0" err="1" smtClean="0">
                <a:solidFill>
                  <a:schemeClr val="tx1"/>
                </a:solidFill>
                <a:latin typeface="Calibri" pitchFamily="34" charset="0"/>
                <a:cs typeface="Calibri" pitchFamily="34" charset="0"/>
              </a:rPr>
              <a:t>sesudah</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memasuki</a:t>
            </a:r>
            <a:r>
              <a:rPr lang="en-CA" sz="3200" b="1" dirty="0" smtClean="0">
                <a:solidFill>
                  <a:schemeClr val="tx1"/>
                </a:solidFill>
                <a:latin typeface="Calibri" pitchFamily="34" charset="0"/>
                <a:cs typeface="Calibri" pitchFamily="34" charset="0"/>
              </a:rPr>
              <a:t> PPT </a:t>
            </a:r>
            <a:r>
              <a:rPr lang="en-CA" sz="3200" b="1" dirty="0" err="1" smtClean="0">
                <a:solidFill>
                  <a:schemeClr val="tx1"/>
                </a:solidFill>
                <a:latin typeface="Calibri" pitchFamily="34" charset="0"/>
                <a:cs typeface="Calibri" pitchFamily="34" charset="0"/>
              </a:rPr>
              <a:t>ini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anda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perlu</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menekan</a:t>
            </a:r>
            <a:r>
              <a:rPr lang="en-CA" sz="3200" b="1" dirty="0" smtClean="0">
                <a:solidFill>
                  <a:schemeClr val="tx1"/>
                </a:solidFill>
                <a:latin typeface="Calibri" pitchFamily="34" charset="0"/>
                <a:cs typeface="Calibri" pitchFamily="34" charset="0"/>
              </a:rPr>
              <a:t> “play as a PPT” tab.  </a:t>
            </a:r>
            <a:br>
              <a:rPr lang="en-CA" sz="3200" b="1" dirty="0" smtClean="0">
                <a:solidFill>
                  <a:schemeClr val="tx1"/>
                </a:solidFill>
                <a:latin typeface="Calibri" pitchFamily="34" charset="0"/>
                <a:cs typeface="Calibri" pitchFamily="34" charset="0"/>
              </a:rPr>
            </a:br>
            <a:r>
              <a:rPr lang="en-CA" sz="3200" b="1" dirty="0" smtClean="0">
                <a:solidFill>
                  <a:schemeClr val="tx1"/>
                </a:solidFill>
                <a:latin typeface="Calibri" pitchFamily="34" charset="0"/>
                <a:cs typeface="Calibri" pitchFamily="34" charset="0"/>
              </a:rPr>
              <a:t/>
            </a:r>
            <a:br>
              <a:rPr lang="en-CA" sz="3200" b="1" dirty="0" smtClean="0">
                <a:solidFill>
                  <a:schemeClr val="tx1"/>
                </a:solidFill>
                <a:latin typeface="Calibri" pitchFamily="34" charset="0"/>
                <a:cs typeface="Calibri" pitchFamily="34" charset="0"/>
              </a:rPr>
            </a:br>
            <a:r>
              <a:rPr lang="en-CA" sz="3200" b="1" dirty="0" err="1" smtClean="0">
                <a:solidFill>
                  <a:schemeClr val="tx1"/>
                </a:solidFill>
                <a:latin typeface="Calibri" pitchFamily="34" charset="0"/>
                <a:cs typeface="Calibri" pitchFamily="34" charset="0"/>
              </a:rPr>
              <a:t>Tanpa</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melakukan</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itu</a:t>
            </a:r>
            <a:r>
              <a:rPr lang="en-CA" sz="3200" b="1" dirty="0" smtClean="0">
                <a:solidFill>
                  <a:schemeClr val="tx1"/>
                </a:solidFill>
                <a:latin typeface="Calibri" pitchFamily="34" charset="0"/>
                <a:cs typeface="Calibri" pitchFamily="34" charset="0"/>
              </a:rPr>
              <a:t> “the smileys” </a:t>
            </a:r>
            <a:r>
              <a:rPr lang="en-CA" sz="3200" b="1" dirty="0" err="1" smtClean="0">
                <a:solidFill>
                  <a:schemeClr val="tx1"/>
                </a:solidFill>
                <a:latin typeface="Calibri" pitchFamily="34" charset="0"/>
                <a:cs typeface="Calibri" pitchFamily="34" charset="0"/>
              </a:rPr>
              <a:t>tidak</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akan</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bergerak</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dan</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gambar</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hati</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tidak</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akan</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melompat</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dengan</a:t>
            </a:r>
            <a:r>
              <a:rPr lang="en-CA" sz="3200" b="1" dirty="0" smtClean="0">
                <a:solidFill>
                  <a:schemeClr val="tx1"/>
                </a:solidFill>
                <a:latin typeface="Calibri" pitchFamily="34" charset="0"/>
                <a:cs typeface="Calibri" pitchFamily="34" charset="0"/>
              </a:rPr>
              <a:t> </a:t>
            </a:r>
            <a:r>
              <a:rPr lang="en-CA" sz="3200" b="1" dirty="0" err="1" smtClean="0">
                <a:solidFill>
                  <a:schemeClr val="tx1"/>
                </a:solidFill>
                <a:latin typeface="Calibri" pitchFamily="34" charset="0"/>
                <a:cs typeface="Calibri" pitchFamily="34" charset="0"/>
              </a:rPr>
              <a:t>sukacita</a:t>
            </a:r>
            <a:r>
              <a:rPr lang="en-CA" sz="3200" b="1" dirty="0" smtClean="0">
                <a:solidFill>
                  <a:schemeClr val="tx1"/>
                </a:solidFill>
                <a:latin typeface="Calibri" pitchFamily="34" charset="0"/>
                <a:cs typeface="Calibri" pitchFamily="34" charset="0"/>
              </a:rPr>
              <a:t>!</a:t>
            </a:r>
            <a:endParaRPr lang="en-CA" sz="3200" b="1" dirty="0">
              <a:solidFill>
                <a:schemeClr val="tx1"/>
              </a:solidFill>
              <a:latin typeface="Calibri" pitchFamily="34" charset="0"/>
              <a:cs typeface="Calibri" pitchFamily="34" charset="0"/>
            </a:endParaRPr>
          </a:p>
        </p:txBody>
      </p:sp>
      <p:sp>
        <p:nvSpPr>
          <p:cNvPr id="3" name="Title 1"/>
          <p:cNvSpPr txBox="1">
            <a:spLocks/>
          </p:cNvSpPr>
          <p:nvPr/>
        </p:nvSpPr>
        <p:spPr bwMode="auto">
          <a:xfrm>
            <a:off x="457200" y="4590256"/>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44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0016"/>
            <a:ext cx="8229600" cy="1143000"/>
          </a:xfrm>
        </p:spPr>
        <p:txBody>
          <a:bodyPr/>
          <a:lstStyle/>
          <a:p>
            <a:r>
              <a:rPr lang="en-US" dirty="0" smtClean="0">
                <a:hlinkClick r:id="rId2"/>
              </a:rPr>
              <a:t>www.GraceGodChrist.com</a:t>
            </a:r>
            <a:r>
              <a:rPr lang="en-US" dirty="0" smtClean="0"/>
              <a:t> /</a:t>
            </a:r>
            <a:br>
              <a:rPr lang="en-US" dirty="0" smtClean="0"/>
            </a:br>
            <a:r>
              <a:rPr lang="en-US" dirty="0" smtClean="0"/>
              <a:t>Charismatic Confusion (</a:t>
            </a:r>
            <a:r>
              <a:rPr lang="en-US" dirty="0" err="1" smtClean="0"/>
              <a:t>Kebingungan</a:t>
            </a:r>
            <a:r>
              <a:rPr lang="en-US" dirty="0" smtClean="0"/>
              <a:t> </a:t>
            </a:r>
            <a:r>
              <a:rPr lang="en-US" dirty="0" err="1" smtClean="0"/>
              <a:t>karismatik</a:t>
            </a:r>
            <a:r>
              <a:rPr lang="en-US" dirty="0" smtClean="0"/>
              <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080"/>
            <a:ext cx="8640960" cy="1143000"/>
          </a:xfrm>
        </p:spPr>
        <p:txBody>
          <a:bodyPr/>
          <a:lstStyle/>
          <a:p>
            <a:r>
              <a:rPr lang="en-US" sz="2800" b="1" dirty="0" err="1" smtClean="0">
                <a:solidFill>
                  <a:schemeClr val="tx1"/>
                </a:solidFill>
                <a:latin typeface="Calibri" pitchFamily="34" charset="0"/>
                <a:cs typeface="Calibri" pitchFamily="34" charset="0"/>
              </a:rPr>
              <a:t>Kebingungan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karismatik</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dunia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ketenangan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sukacita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penebusan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sempurnan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memberikan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berkat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mempromosikan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macam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pengalaman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sebagai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berjalan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ucapan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syukur</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rgbClr val="FF0000"/>
                </a:solidFill>
                <a:latin typeface="Calibri" pitchFamily="34" charset="0"/>
                <a:cs typeface="Calibri" pitchFamily="34" charset="0"/>
              </a:rPr>
              <a:t>Guru-guru </a:t>
            </a:r>
            <a:r>
              <a:rPr lang="en-US" sz="2800" dirty="0" err="1" smtClean="0">
                <a:solidFill>
                  <a:srgbClr val="FF0000"/>
                </a:solidFill>
                <a:latin typeface="Calibri" pitchFamily="34" charset="0"/>
                <a:cs typeface="Calibri" pitchFamily="34" charset="0"/>
              </a:rPr>
              <a:t>palsu</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melakukan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hal</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ini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Jemaat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Kolose</a:t>
            </a:r>
            <a:r>
              <a:rPr lang="en-US" sz="2800" dirty="0" smtClean="0">
                <a:solidFill>
                  <a:srgbClr val="FF0000"/>
                </a:solidFill>
                <a:latin typeface="Calibri" pitchFamily="34" charset="0"/>
                <a:cs typeface="Calibri" pitchFamily="34" charset="0"/>
              </a:rPr>
              <a:t>.</a:t>
            </a:r>
            <a:br>
              <a:rPr lang="en-US" sz="2800" dirty="0" smtClean="0">
                <a:solidFill>
                  <a:srgbClr val="FF0000"/>
                </a:solidFill>
                <a:latin typeface="Calibri" pitchFamily="34" charset="0"/>
                <a:cs typeface="Calibri" pitchFamily="34" charset="0"/>
              </a:rPr>
            </a:br>
            <a:r>
              <a:rPr lang="en-CA" sz="2800" dirty="0" err="1" smtClean="0">
                <a:solidFill>
                  <a:srgbClr val="FF0000"/>
                </a:solidFill>
                <a:latin typeface="Calibri" pitchFamily="34" charset="0"/>
                <a:cs typeface="Calibri" pitchFamily="34" charset="0"/>
              </a:rPr>
              <a:t>Banyak</a:t>
            </a:r>
            <a:r>
              <a:rPr lang="en-CA" sz="2800" dirty="0" smtClean="0">
                <a:solidFill>
                  <a:srgbClr val="FF0000"/>
                </a:solidFill>
                <a:latin typeface="Calibri" pitchFamily="34" charset="0"/>
                <a:cs typeface="Calibri" pitchFamily="34" charset="0"/>
              </a:rPr>
              <a:t> yang </a:t>
            </a:r>
            <a:r>
              <a:rPr lang="en-CA" sz="2800" dirty="0" err="1" smtClean="0">
                <a:solidFill>
                  <a:srgbClr val="FF0000"/>
                </a:solidFill>
                <a:latin typeface="Calibri" pitchFamily="34" charset="0"/>
                <a:cs typeface="Calibri" pitchFamily="34" charset="0"/>
              </a:rPr>
              <a:t>mengulangi</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kesalahannya</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saat</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ini</a:t>
            </a:r>
            <a:r>
              <a:rPr lang="en-CA" sz="2800" dirty="0" smtClean="0">
                <a:solidFill>
                  <a:srgbClr val="FF0000"/>
                </a:solidFill>
                <a:latin typeface="Calibri" pitchFamily="34" charset="0"/>
                <a:cs typeface="Calibri" pitchFamily="34" charset="0"/>
              </a:rPr>
              <a:t>.</a:t>
            </a:r>
            <a:br>
              <a:rPr lang="en-CA" sz="2800" dirty="0" smtClean="0">
                <a:solidFill>
                  <a:srgbClr val="FF0000"/>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108520" y="653557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2022 </a:t>
            </a:r>
            <a:endParaRPr lang="en-CA" sz="1200" dirty="0">
              <a:solidFill>
                <a:schemeClr val="bg1"/>
              </a:solidFill>
              <a:latin typeface="Arial Narrow" pitchFamily="34" charset="0"/>
            </a:endParaRPr>
          </a:p>
        </p:txBody>
      </p:sp>
      <p:sp>
        <p:nvSpPr>
          <p:cNvPr id="9743362" name="Text Box 2"/>
          <p:cNvSpPr txBox="1">
            <a:spLocks noChangeArrowheads="1"/>
          </p:cNvSpPr>
          <p:nvPr/>
        </p:nvSpPr>
        <p:spPr bwMode="auto">
          <a:xfrm>
            <a:off x="2771800" y="404664"/>
            <a:ext cx="1576388" cy="307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dalam</a:t>
            </a:r>
            <a:r>
              <a:rPr kumimoji="0" lang="en-CA" altLang="ko-KR" sz="1400" b="1" i="0" u="none" strike="noStrike" cap="none" normalizeH="0" baseline="0" dirty="0" smtClean="0">
                <a:ln>
                  <a:noFill/>
                </a:ln>
                <a:solidFill>
                  <a:schemeClr val="bg1"/>
                </a:solidFill>
                <a:effectLst/>
                <a:latin typeface="Arial Black" pitchFamily="34" charset="0"/>
                <a:ea typeface="Malgun Gothic" pitchFamily="34" charset="-127"/>
                <a:cs typeface="Arial" pitchFamily="34" charset="0"/>
              </a:rPr>
              <a:t> </a:t>
            </a: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Kristus</a:t>
            </a:r>
            <a:endParaRPr kumimoji="0" lang="en-US" sz="1400" b="0" i="0" u="none" strike="noStrike" cap="none" normalizeH="0" baseline="0" dirty="0" smtClean="0">
              <a:ln>
                <a:noFill/>
              </a:ln>
              <a:solidFill>
                <a:schemeClr val="bg1"/>
              </a:solidFill>
              <a:effectLst/>
              <a:latin typeface="Arial" pitchFamily="34" charset="0"/>
              <a:cs typeface="Arial" pitchFamily="34" charset="0"/>
            </a:endParaRPr>
          </a:p>
        </p:txBody>
      </p:sp>
      <p:sp>
        <p:nvSpPr>
          <p:cNvPr id="2" name="Text Box 1"/>
          <p:cNvSpPr txBox="1">
            <a:spLocks noChangeArrowheads="1"/>
          </p:cNvSpPr>
          <p:nvPr/>
        </p:nvSpPr>
        <p:spPr bwMode="auto">
          <a:xfrm>
            <a:off x="107504" y="52810"/>
            <a:ext cx="7200800" cy="423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Bertobat</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Allah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dan</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percaya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Yesus</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Kristus</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 name="Rectangle 19"/>
          <p:cNvSpPr/>
          <p:nvPr/>
        </p:nvSpPr>
        <p:spPr>
          <a:xfrm>
            <a:off x="3505592" y="3002280"/>
            <a:ext cx="18288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124200" y="327660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Box 3"/>
          <p:cNvSpPr txBox="1">
            <a:spLocks noChangeArrowheads="1"/>
          </p:cNvSpPr>
          <p:nvPr/>
        </p:nvSpPr>
        <p:spPr bwMode="auto">
          <a:xfrm>
            <a:off x="1907704" y="620688"/>
            <a:ext cx="3456384" cy="276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a:t>
            </a:r>
            <a:r>
              <a:rPr lang="en-CA" altLang="ko-KR" sz="1200" b="1" dirty="0" err="1" smtClean="0">
                <a:solidFill>
                  <a:schemeClr val="bg1"/>
                </a:solidFill>
                <a:latin typeface="Calibri" pitchFamily="34" charset="0"/>
                <a:ea typeface="Malgun Gothic" pitchFamily="34" charset="-127"/>
                <a:cs typeface="Calibri" pitchFamily="34" charset="0"/>
              </a:rPr>
              <a:t>b</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enarkan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cxnSp>
        <p:nvCxnSpPr>
          <p:cNvPr id="14" name="Straight Arrow Connector 13"/>
          <p:cNvCxnSpPr/>
          <p:nvPr/>
        </p:nvCxnSpPr>
        <p:spPr>
          <a:xfrm flipV="1">
            <a:off x="388620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292608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97180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91668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www.fg-a.com valentine 2-jumping-heart.gif"/>
          <p:cNvPicPr>
            <a:picLocks noChangeAspect="1"/>
          </p:cNvPicPr>
          <p:nvPr/>
        </p:nvPicPr>
        <p:blipFill>
          <a:blip r:embed="rId2" cstate="print"/>
          <a:stretch>
            <a:fillRect/>
          </a:stretch>
        </p:blipFill>
        <p:spPr>
          <a:xfrm>
            <a:off x="3059832" y="2996952"/>
            <a:ext cx="1049259" cy="1224136"/>
          </a:xfrm>
          <a:prstGeom prst="rect">
            <a:avLst/>
          </a:prstGeom>
        </p:spPr>
      </p:pic>
      <p:sp>
        <p:nvSpPr>
          <p:cNvPr id="26" name="TextBox 25"/>
          <p:cNvSpPr txBox="1"/>
          <p:nvPr/>
        </p:nvSpPr>
        <p:spPr>
          <a:xfrm>
            <a:off x="107504" y="6381328"/>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27" name="Title 3"/>
          <p:cNvSpPr txBox="1">
            <a:spLocks/>
          </p:cNvSpPr>
          <p:nvPr/>
        </p:nvSpPr>
        <p:spPr>
          <a:xfrm>
            <a:off x="7236296" y="-27384"/>
            <a:ext cx="2016224" cy="6949440"/>
          </a:xfrm>
          <a:prstGeom prst="rect">
            <a:avLst/>
          </a:prstGeom>
          <a:solidFill>
            <a:schemeClr val="bg1"/>
          </a:solidFill>
        </p:spPr>
        <p:txBody>
          <a:bodyPr/>
          <a:lstStyle/>
          <a:p>
            <a:pPr algn="ctr" eaLnBrk="0" hangingPunct="0">
              <a:lnSpc>
                <a:spcPts val="1200"/>
              </a:lnSpc>
              <a:defRPr/>
            </a:pPr>
            <a:endParaRPr lang="en-US" sz="800" b="1" kern="0" dirty="0" smtClean="0">
              <a:solidFill>
                <a:srgbClr val="FFFF00"/>
              </a:solidFill>
              <a:effectLst>
                <a:outerShdw blurRad="38100" dist="38100" dir="2700000" algn="tl">
                  <a:srgbClr val="000000">
                    <a:alpha val="43137"/>
                  </a:srgbClr>
                </a:outerShdw>
              </a:effectLst>
              <a:latin typeface="Calibri" pitchFamily="34" charset="0"/>
            </a:endParaRPr>
          </a:p>
          <a:p>
            <a:pPr algn="ctr" eaLnBrk="0" hangingPunct="0">
              <a:lnSpc>
                <a:spcPts val="2800"/>
              </a:lnSpc>
              <a:defRPr/>
            </a:pPr>
            <a:r>
              <a:rPr lang="en-US" sz="2400" b="1" kern="0" dirty="0" err="1" smtClean="0">
                <a:solidFill>
                  <a:srgbClr val="FFFF00"/>
                </a:solidFill>
                <a:latin typeface="Calibri" pitchFamily="34" charset="0"/>
              </a:rPr>
              <a:t>Sudah</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selesai</a:t>
            </a:r>
            <a:r>
              <a:rPr lang="en-US" sz="2400" b="1" kern="0" dirty="0" smtClean="0">
                <a:solidFill>
                  <a:srgbClr val="FFFF00"/>
                </a:solidFill>
                <a:latin typeface="Calibri" pitchFamily="34" charset="0"/>
              </a:rPr>
              <a:t>! </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rPr>
              <a:t>Minum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dengan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sukacita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dalam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kekayaan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anugerah</a:t>
            </a:r>
            <a:r>
              <a:rPr lang="en-US" sz="2400" b="1" kern="0" dirty="0" smtClean="0">
                <a:solidFill>
                  <a:srgbClr val="FFFF00"/>
                </a:solidFill>
                <a:latin typeface="Calibri" pitchFamily="34" charset="0"/>
              </a:rPr>
              <a:t> Allah </a:t>
            </a:r>
            <a:r>
              <a:rPr lang="en-US" sz="2400" b="1" kern="0" dirty="0" err="1" smtClean="0">
                <a:solidFill>
                  <a:srgbClr val="FFFF00"/>
                </a:solidFill>
                <a:latin typeface="Calibri" pitchFamily="34" charset="0"/>
              </a:rPr>
              <a:t>diberikan</a:t>
            </a:r>
            <a:r>
              <a:rPr lang="en-US" sz="2400" b="1" kern="0" dirty="0" smtClean="0">
                <a:solidFill>
                  <a:srgbClr val="FFFF00"/>
                </a:solidFill>
                <a:latin typeface="Calibri" pitchFamily="34" charset="0"/>
              </a:rPr>
              <a:t> gratis </a:t>
            </a:r>
            <a:r>
              <a:rPr lang="en-US" sz="2400" b="1" kern="0" dirty="0" err="1" smtClean="0">
                <a:solidFill>
                  <a:srgbClr val="FFFF00"/>
                </a:solidFill>
                <a:latin typeface="Calibri" pitchFamily="34" charset="0"/>
              </a:rPr>
              <a:t>dalam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Kristus</a:t>
            </a:r>
            <a:r>
              <a:rPr lang="en-US" sz="2400" b="1" kern="0" dirty="0" smtClean="0">
                <a:solidFill>
                  <a:srgbClr val="FFFF00"/>
                </a:solidFill>
                <a:latin typeface="Calibri" pitchFamily="34" charset="0"/>
              </a:rPr>
              <a:t>  </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rPr>
              <a:t>pada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saat</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kita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menerima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keselamatan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dalam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Kristus</a:t>
            </a:r>
            <a:r>
              <a:rPr lang="en-US" sz="2400" b="1" kern="0" dirty="0" smtClean="0">
                <a:solidFill>
                  <a:srgbClr val="FFFF00"/>
                </a:solidFill>
                <a:latin typeface="Calibri" pitchFamily="34" charset="0"/>
              </a:rPr>
              <a:t>!</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ea typeface="굴림" pitchFamily="34" charset="-127"/>
              </a:rPr>
              <a:t>Datanglah</a:t>
            </a:r>
            <a:r>
              <a:rPr lang="en-US" sz="2400" b="1" kern="0" dirty="0" smtClean="0">
                <a:solidFill>
                  <a:srgbClr val="FFFF00"/>
                </a:solidFill>
                <a:latin typeface="Calibri" pitchFamily="34" charset="0"/>
                <a:ea typeface="굴림" pitchFamily="34" charset="-127"/>
              </a:rPr>
              <a:t> </a:t>
            </a:r>
            <a:r>
              <a:rPr lang="en-US" sz="2400" b="1" kern="0" dirty="0" err="1" smtClean="0">
                <a:solidFill>
                  <a:srgbClr val="FFFF00"/>
                </a:solidFill>
                <a:latin typeface="Calibri" pitchFamily="34" charset="0"/>
                <a:ea typeface="굴림" pitchFamily="34" charset="-127"/>
              </a:rPr>
              <a:t>kepadaKu</a:t>
            </a:r>
            <a:r>
              <a:rPr lang="en-US" sz="2400" b="1" kern="0" dirty="0" smtClean="0">
                <a:solidFill>
                  <a:srgbClr val="FFFF00"/>
                </a:solidFill>
                <a:latin typeface="Calibri" pitchFamily="34" charset="0"/>
                <a:ea typeface="굴림" pitchFamily="34" charset="-127"/>
              </a:rPr>
              <a:t> </a:t>
            </a:r>
          </a:p>
          <a:p>
            <a:pPr algn="ctr" eaLnBrk="0" hangingPunct="0">
              <a:lnSpc>
                <a:spcPts val="2800"/>
              </a:lnSpc>
              <a:defRPr/>
            </a:pPr>
            <a:r>
              <a:rPr lang="en-US" sz="2400" b="1" kern="0" dirty="0" err="1" smtClean="0">
                <a:solidFill>
                  <a:srgbClr val="FFFF00"/>
                </a:solidFill>
                <a:latin typeface="Calibri" pitchFamily="34" charset="0"/>
                <a:ea typeface="굴림" pitchFamily="34" charset="-127"/>
              </a:rPr>
              <a:t>dan</a:t>
            </a:r>
            <a:r>
              <a:rPr lang="en-US" sz="2400" b="1" kern="0" dirty="0" smtClean="0">
                <a:solidFill>
                  <a:srgbClr val="FFFF00"/>
                </a:solidFill>
                <a:latin typeface="Calibri" pitchFamily="34" charset="0"/>
                <a:ea typeface="굴림" pitchFamily="34" charset="-127"/>
              </a:rPr>
              <a:t> </a:t>
            </a:r>
            <a:r>
              <a:rPr lang="en-US" sz="2400" b="1" kern="0" dirty="0" err="1" smtClean="0">
                <a:solidFill>
                  <a:srgbClr val="FFFF00"/>
                </a:solidFill>
                <a:latin typeface="Calibri" pitchFamily="34" charset="0"/>
                <a:ea typeface="굴림" pitchFamily="34" charset="-127"/>
              </a:rPr>
              <a:t>minum</a:t>
            </a:r>
            <a:r>
              <a:rPr lang="en-US" altLang="ko-KR" sz="2400" b="1" kern="0" dirty="0" smtClean="0">
                <a:solidFill>
                  <a:srgbClr val="FFFF00"/>
                </a:solidFill>
                <a:latin typeface="Calibri" pitchFamily="34" charset="0"/>
                <a:ea typeface="굴림" pitchFamily="34" charset="-127"/>
              </a:rPr>
              <a:t>!</a:t>
            </a:r>
          </a:p>
          <a:p>
            <a:pPr marL="0" marR="0" lvl="0" indent="0" algn="ctr" defTabSz="914400" rtl="0" eaLnBrk="0" fontAlgn="base" latinLnBrk="0" hangingPunct="0">
              <a:lnSpc>
                <a:spcPts val="2800"/>
              </a:lnSpc>
              <a:spcBef>
                <a:spcPct val="0"/>
              </a:spcBef>
              <a:spcAft>
                <a:spcPct val="0"/>
              </a:spcAft>
              <a:buClrTx/>
              <a:buSzTx/>
              <a:buFontTx/>
              <a:buNone/>
              <a:tabLst/>
              <a:defRPr/>
            </a:pPr>
            <a:endParaRPr lang="en-US" sz="2400" b="1" kern="0" dirty="0" smtClean="0">
              <a:solidFill>
                <a:srgbClr val="FFFF00"/>
              </a:solidFill>
              <a:latin typeface="Calibri" pitchFamily="34" charset="0"/>
              <a:ea typeface="+mj-ea"/>
              <a:cs typeface="+mj-cs"/>
            </a:endParaRPr>
          </a:p>
        </p:txBody>
      </p:sp>
      <p:sp>
        <p:nvSpPr>
          <p:cNvPr id="19" name="Text Box 1"/>
          <p:cNvSpPr txBox="1">
            <a:spLocks noChangeArrowheads="1"/>
          </p:cNvSpPr>
          <p:nvPr/>
        </p:nvSpPr>
        <p:spPr bwMode="auto">
          <a:xfrm>
            <a:off x="-180528" y="838200"/>
            <a:ext cx="7560840"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Paskah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pendamaian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diampuni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damai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diperdamaikan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kekal</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diangkat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diterima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dipenuhi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diberkati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dengan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semua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hikmat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pengudusan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dilepaskan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kegelapan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Bait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persekutuan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jalan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kepada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dijawab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anugerah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tahta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anugerah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keperluan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dipenuhi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membantu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Imam  </a:t>
            </a:r>
            <a:r>
              <a:rPr lang="en-CA" altLang="ko-KR" sz="1200" dirty="0" err="1" smtClean="0">
                <a:solidFill>
                  <a:schemeClr val="bg1"/>
                </a:solidFill>
                <a:latin typeface="Calibri" pitchFamily="34" charset="0"/>
                <a:ea typeface="Malgun Gothic" pitchFamily="34" charset="-127"/>
                <a:cs typeface="Calibri" pitchFamily="34" charset="0"/>
              </a:rPr>
              <a:t>Besar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adalah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Pengantara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Pembela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karena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pendamaian-Nya</a:t>
            </a:r>
            <a:r>
              <a:rPr lang="en-CA" altLang="ko-KR" sz="1200" dirty="0" smtClean="0">
                <a:solidFill>
                  <a:schemeClr val="bg1"/>
                </a:solidFill>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kematian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bersatu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kematian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m</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sz="1200" dirty="0" err="1" smtClean="0">
                <a:solidFill>
                  <a:schemeClr val="bg1"/>
                </a:solidFill>
                <a:latin typeface="Calibri" pitchFamily="34" charset="0"/>
                <a:cs typeface="Calibri" pitchFamily="34" charset="0"/>
              </a:rPr>
              <a:t>mengikatkan</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pada</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Kristus</a:t>
            </a:r>
            <a:r>
              <a:rPr lang="en-CA" sz="1200" dirty="0" smtClean="0">
                <a:solidFill>
                  <a:schemeClr val="bg1"/>
                </a:solidFill>
                <a:latin typeface="Calibri" pitchFamily="34" charset="0"/>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duduk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tersembunyi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4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ter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lahir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dari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p>
          <a:p>
            <a:pPr lvl="0" fontAlgn="base">
              <a:lnSpc>
                <a:spcPts val="134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dikaruniakan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menerima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memiliki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aliran-aliran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utusan-utusan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h</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terpilih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imamat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rajani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kepunyaan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sendiri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awan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sewarga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orang-orang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angota-anggota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keluarga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200" dirty="0" smtClean="0">
                <a:solidFill>
                  <a:schemeClr val="bg1"/>
                </a:solidFill>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d</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683568" y="3276600"/>
            <a:ext cx="5563344" cy="21090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kuasa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utusan-utusan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diurapi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dimeteraikan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jaminan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oleh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menolong</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mengajar</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memimpin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menguduskan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memberikita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karunia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memenuhi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sunat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oleh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hebat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kuasa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kekuatan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karya</a:t>
            </a:r>
            <a:r>
              <a:rPr lang="en-CA" altLang="ko-KR" sz="1200" b="1" dirty="0" smtClean="0">
                <a:solidFill>
                  <a:schemeClr val="bg1"/>
                </a:solidFill>
                <a:latin typeface="Arial Narrow" pitchFamily="34" charset="0"/>
                <a:ea typeface="Malgun Gothic" pitchFamily="34" charset="-127"/>
                <a:cs typeface="Calibri" pitchFamily="34" charset="0"/>
              </a:rPr>
              <a:t> Allah yang </a:t>
            </a:r>
            <a:r>
              <a:rPr lang="en-CA" altLang="ko-KR" sz="1200" b="1" dirty="0" err="1" smtClean="0">
                <a:solidFill>
                  <a:schemeClr val="bg1"/>
                </a:solidFill>
                <a:latin typeface="Arial Narrow" pitchFamily="34" charset="0"/>
                <a:ea typeface="Malgun Gothic" pitchFamily="34" charset="-127"/>
                <a:cs typeface="Calibri" pitchFamily="34" charset="0"/>
              </a:rPr>
              <a:t>indah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dipimpin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kemenangan</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anggota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tubuh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saudara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smtClean="0">
                <a:solidFill>
                  <a:schemeClr val="bg1"/>
                </a:solidFill>
                <a:latin typeface="Arial Narrow" pitchFamily="34" charset="0"/>
                <a:ea typeface="Malgun Gothic" pitchFamily="34" charset="-127"/>
                <a:cs typeface="Calibri" pitchFamily="34" charset="0"/>
              </a:rPr>
              <a:t>ranting-ranting  </a:t>
            </a:r>
            <a:r>
              <a:rPr lang="en-CA" altLang="ko-KR" sz="1200" b="1" dirty="0" err="1" smtClean="0">
                <a:solidFill>
                  <a:schemeClr val="bg1"/>
                </a:solidFill>
                <a:latin typeface="Arial Narrow" pitchFamily="34" charset="0"/>
                <a:ea typeface="Malgun Gothic" pitchFamily="34" charset="-127"/>
                <a:cs typeface="Calibri" pitchFamily="34" charset="0"/>
              </a:rPr>
              <a:t>di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Pokok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Anggur</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bangsa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terpilih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imamat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rajani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bangsa</a:t>
            </a:r>
            <a:r>
              <a:rPr lang="en-CA" altLang="ko-KR" sz="1200" b="1" dirty="0" smtClean="0">
                <a:solidFill>
                  <a:schemeClr val="bg1"/>
                </a:solidFill>
                <a:latin typeface="Arial Narrow" pitchFamily="34" charset="0"/>
                <a:ea typeface="Malgun Gothic" pitchFamily="34" charset="-127"/>
                <a:cs typeface="Calibri" pitchFamily="34" charset="0"/>
              </a:rPr>
              <a:t> kudus,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umat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kepunyaan</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sendiri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umat</a:t>
            </a:r>
            <a:r>
              <a:rPr lang="en-CA" altLang="ko-KR" sz="1200" b="1" dirty="0" smtClean="0">
                <a:solidFill>
                  <a:schemeClr val="bg1"/>
                </a:solidFill>
                <a:latin typeface="Arial Narrow" pitchFamily="34" charset="0"/>
                <a:ea typeface="Malgun Gothic" pitchFamily="34" charset="-127"/>
                <a:cs typeface="Calibri" pitchFamily="34" charset="0"/>
              </a:rPr>
              <a:t> Allah</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kawan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sewarga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orang-orang</a:t>
            </a:r>
            <a:r>
              <a:rPr lang="en-CA" altLang="ko-KR" sz="1200" b="1" dirty="0" smtClean="0">
                <a:solidFill>
                  <a:schemeClr val="bg1"/>
                </a:solidFill>
                <a:latin typeface="Arial Narrow" pitchFamily="34" charset="0"/>
                <a:ea typeface="Malgun Gothic" pitchFamily="34" charset="-127"/>
                <a:cs typeface="Calibri" pitchFamily="34" charset="0"/>
              </a:rPr>
              <a:t>    kudus</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angota-anggota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keluarga</a:t>
            </a:r>
            <a:r>
              <a:rPr lang="en-CA" altLang="ko-KR" sz="1200" b="1" dirty="0" smtClean="0">
                <a:solidFill>
                  <a:schemeClr val="bg1"/>
                </a:solidFill>
                <a:latin typeface="Arial Narrow" pitchFamily="34" charset="0"/>
                <a:ea typeface="Malgun Gothic" pitchFamily="34" charset="-127"/>
                <a:cs typeface="Calibri" pitchFamily="34" charset="0"/>
              </a:rPr>
              <a:t>        Allah</a:t>
            </a:r>
          </a:p>
        </p:txBody>
      </p:sp>
      <p:sp>
        <p:nvSpPr>
          <p:cNvPr id="2050" name="Text Box 2"/>
          <p:cNvSpPr txBox="1">
            <a:spLocks noChangeArrowheads="1"/>
          </p:cNvSpPr>
          <p:nvPr/>
        </p:nvSpPr>
        <p:spPr bwMode="auto">
          <a:xfrm>
            <a:off x="755576" y="5100638"/>
            <a:ext cx="5400600"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kewargaan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sorga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pengharapan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kemuliaan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warisan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ahli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waris</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ahli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waris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dgn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dgn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ketika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maut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disempurnakan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seperti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Yesus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gambaran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t>
            </a:r>
            <a:r>
              <a:rPr lang="en-CA" altLang="ko-KR" sz="1200" b="1" dirty="0" smtClean="0">
                <a:solidFill>
                  <a:schemeClr val="bg1"/>
                </a:solidFill>
                <a:latin typeface="Arial Narrow" pitchFamily="34" charset="0"/>
                <a:ea typeface="Malgun Gothic" pitchFamily="34" charset="-127"/>
                <a:cs typeface="Calibri" pitchFamily="34" charset="0"/>
              </a:rPr>
              <a:t>   Allah</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ke</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kerajaan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sorgawi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masuk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kebahagiaan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Tuhan</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diselamatkan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murka</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karya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indah</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selesai</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tubuh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kebangkitan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seperti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kawin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dgn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Domba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segala</a:t>
            </a:r>
            <a:r>
              <a:rPr lang="en-CA" altLang="ko-KR" sz="1200" b="1" dirty="0" smtClean="0">
                <a:solidFill>
                  <a:schemeClr val="bg1"/>
                </a:solidFill>
                <a:latin typeface="Arial Narrow" pitchFamily="34" charset="0"/>
                <a:ea typeface="Malgun Gothic" pitchFamily="34" charset="-127"/>
                <a:cs typeface="Calibri" pitchFamily="34" charset="0"/>
              </a:rPr>
              <a:t> air </a:t>
            </a:r>
            <a:r>
              <a:rPr lang="en-CA" altLang="ko-KR" sz="1200" b="1" dirty="0" err="1" smtClean="0">
                <a:solidFill>
                  <a:schemeClr val="bg1"/>
                </a:solidFill>
                <a:latin typeface="Arial Narrow" pitchFamily="34" charset="0"/>
                <a:ea typeface="Malgun Gothic" pitchFamily="34" charset="-127"/>
                <a:cs typeface="Calibri" pitchFamily="34" charset="0"/>
              </a:rPr>
              <a:t>mata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dihapuskan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melihat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wajah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Tuhan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memerintah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dgn</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Kristus</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selamanya</a:t>
            </a:r>
            <a:r>
              <a:rPr lang="en-CA" altLang="ko-KR" sz="1200" b="1" spc="-20" dirty="0" smtClean="0">
                <a:solidFill>
                  <a:schemeClr val="bg1"/>
                </a:solidFill>
                <a:latin typeface="Arial Narrow" pitchFamily="34" charset="0"/>
                <a:ea typeface="Malgun Gothic" pitchFamily="34" charset="-127"/>
                <a:cs typeface="Calibri" pitchFamily="34" charset="0"/>
              </a:rPr>
              <a:t> </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dikasihi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diselamatkan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Perjanjian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Baru</a:t>
            </a:r>
            <a:endParaRPr lang="en-US" sz="1200" b="1" dirty="0" smtClean="0">
              <a:solidFill>
                <a:schemeClr val="bg1"/>
              </a:solidFill>
              <a:latin typeface="Arial Narrow" pitchFamily="34" charset="0"/>
              <a:cs typeface="Calibri"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1"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0" y="1524000"/>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pP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Kristus</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Kristus</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Bait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Kudus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ditenggelamkan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Anak</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Anak</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persekutuan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dgn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p>
          <a:p>
            <a:pPr lvl="0" algn="ctr">
              <a:lnSpc>
                <a:spcPts val="1200"/>
              </a:lnSpc>
            </a:pPr>
            <a:r>
              <a:rPr lang="en-CA" altLang="ko-KR" sz="1200" b="1" dirty="0" err="1" smtClean="0">
                <a:solidFill>
                  <a:schemeClr val="bg1"/>
                </a:solidFill>
                <a:latin typeface="Arial Narrow" pitchFamily="34" charset="0"/>
                <a:ea typeface="Malgun Gothic" pitchFamily="34" charset="-127"/>
                <a:cs typeface="Calibri" pitchFamily="34" charset="0"/>
              </a:rPr>
              <a:t>jalan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kepada</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kasih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karunia-Nya</a:t>
            </a:r>
            <a:r>
              <a:rPr lang="en-CA" altLang="ko-KR" sz="1200" b="1" dirty="0" smtClean="0">
                <a:solidFill>
                  <a:schemeClr val="bg1"/>
                </a:solidFill>
                <a:latin typeface="Arial Narrow" pitchFamily="34" charset="0"/>
                <a:ea typeface="Malgun Gothic" pitchFamily="34" charset="-127"/>
                <a:cs typeface="Calibri" pitchFamily="34" charset="0"/>
              </a:rPr>
              <a:t> </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doa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dijawab</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kasih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karunia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tahta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kasih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karunia</a:t>
            </a:r>
            <a:r>
              <a:rPr lang="en-US" sz="1200" b="1" dirty="0" smtClean="0">
                <a:solidFill>
                  <a:schemeClr val="bg1"/>
                </a:solidFill>
                <a:latin typeface="Arial Narrow" pitchFamily="34" charset="0"/>
                <a:ea typeface="Malgun Gothic" pitchFamily="34" charset="-127"/>
                <a:cs typeface="Arial" pitchFamily="34" charset="0"/>
              </a:rPr>
              <a:t>    </a:t>
            </a:r>
          </a:p>
          <a:p>
            <a:pPr algn="ctr">
              <a:lnSpc>
                <a:spcPts val="1200"/>
              </a:lnSpc>
            </a:pPr>
            <a:r>
              <a:rPr lang="en-US" sz="1200" b="1" dirty="0" err="1" smtClean="0">
                <a:solidFill>
                  <a:schemeClr val="bg1"/>
                </a:solidFill>
                <a:latin typeface="Arial Narrow" pitchFamily="34" charset="0"/>
                <a:ea typeface="Malgun Gothic" pitchFamily="34" charset="-127"/>
                <a:cs typeface="Arial" pitchFamily="34" charset="0"/>
              </a:rPr>
              <a:t>segala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keperluan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rohani</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dipenuhi</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berdoa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untuk</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membantu</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berdoa</a:t>
            </a:r>
            <a:r>
              <a:rPr lang="en-US" sz="1200" b="1" dirty="0" smtClean="0">
                <a:solidFill>
                  <a:schemeClr val="bg1"/>
                </a:solidFill>
                <a:latin typeface="Arial Narrow" pitchFamily="34" charset="0"/>
                <a:ea typeface="Malgun Gothic" pitchFamily="34" charset="-127"/>
                <a:cs typeface="Arial" pitchFamily="34" charset="0"/>
              </a:rPr>
              <a:t>   </a:t>
            </a:r>
          </a:p>
          <a:p>
            <a:pPr algn="ctr">
              <a:lnSpc>
                <a:spcPts val="1200"/>
              </a:lnSpc>
            </a:pP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Imam  </a:t>
            </a:r>
            <a:r>
              <a:rPr lang="en-CA" altLang="ko-KR" sz="1200" b="1" dirty="0" err="1" smtClean="0">
                <a:solidFill>
                  <a:schemeClr val="bg1"/>
                </a:solidFill>
                <a:latin typeface="Arial Narrow" pitchFamily="34" charset="0"/>
                <a:ea typeface="Malgun Gothic" pitchFamily="34" charset="-127"/>
                <a:cs typeface="Calibri" pitchFamily="34" charset="0"/>
              </a:rPr>
              <a:t>Besar</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adalah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Pengantara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Pembela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karena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tebusan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pendamaian-Nya</a:t>
            </a:r>
            <a:endParaRPr lang="en-US" sz="1200" b="1" dirty="0" smtClean="0">
              <a:solidFill>
                <a:schemeClr val="bg1"/>
              </a:solidFill>
              <a:latin typeface="Arial Narrow" pitchFamily="34" charset="0"/>
              <a:ea typeface="Malgun Gothic" pitchFamily="34" charset="-127"/>
              <a:cs typeface="Arial" pitchFamily="34" charset="0"/>
            </a:endParaRPr>
          </a:p>
          <a:p>
            <a:pPr lvl="0" algn="ctr">
              <a:lnSpc>
                <a:spcPts val="1340"/>
              </a:lnSpc>
              <a:spcAft>
                <a:spcPts val="0"/>
              </a:spcAft>
            </a:pPr>
            <a:r>
              <a:rPr lang="en-US" sz="1200" b="1" spc="-30" dirty="0" err="1" smtClean="0">
                <a:solidFill>
                  <a:schemeClr val="bg1"/>
                </a:solidFill>
                <a:latin typeface="Arial Narrow" pitchFamily="34" charset="0"/>
              </a:rPr>
              <a:t>ditenggelamkan</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dan</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bersatu</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dlm</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Kristus</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kematian</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kebangkitan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manusia</a:t>
            </a:r>
            <a:r>
              <a:rPr lang="en-CA" altLang="ko-KR" sz="1200" b="1" spc="-30" dirty="0" smtClean="0">
                <a:solidFill>
                  <a:schemeClr val="bg1"/>
                </a:solidFill>
                <a:latin typeface="Arial Narrow" pitchFamily="34" charset="0"/>
                <a:ea typeface="Malgun Gothic" pitchFamily="34" charset="-127"/>
                <a:cs typeface="Calibri" pitchFamily="34" charset="0"/>
              </a:rPr>
              <a:t> lama </a:t>
            </a:r>
            <a:r>
              <a:rPr lang="en-CA" altLang="ko-KR" sz="1200" b="1" spc="-30" dirty="0" err="1" smtClean="0">
                <a:solidFill>
                  <a:schemeClr val="bg1"/>
                </a:solidFill>
                <a:latin typeface="Arial Narrow" pitchFamily="34" charset="0"/>
                <a:ea typeface="Malgun Gothic" pitchFamily="34" charset="-127"/>
                <a:cs typeface="Calibri" pitchFamily="34" charset="0"/>
              </a:rPr>
              <a:t>dlm</a:t>
            </a:r>
            <a:r>
              <a:rPr lang="en-CA" altLang="ko-KR" sz="1200" b="1" spc="-30" dirty="0" smtClean="0">
                <a:solidFill>
                  <a:schemeClr val="bg1"/>
                </a:solidFill>
                <a:latin typeface="Arial Narrow" pitchFamily="34" charset="0"/>
                <a:ea typeface="Malgun Gothic" pitchFamily="34" charset="-127"/>
                <a:cs typeface="Calibri" pitchFamily="34" charset="0"/>
              </a:rPr>
              <a:t> Adam </a:t>
            </a:r>
            <a:r>
              <a:rPr lang="en-CA" altLang="ko-KR" sz="1200" b="1" spc="-30" dirty="0" err="1" smtClean="0">
                <a:solidFill>
                  <a:schemeClr val="bg1"/>
                </a:solidFill>
                <a:latin typeface="Arial Narrow" pitchFamily="34" charset="0"/>
                <a:ea typeface="Malgun Gothic" pitchFamily="34" charset="-127"/>
                <a:cs typeface="Calibri" pitchFamily="34" charset="0"/>
              </a:rPr>
              <a:t>disalibkan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dikuburkan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manusia</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baru</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dibangkitkan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hidup</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dgn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Kristus</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dimerdekakan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dari</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perbudakan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dosa</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senjata-senjata</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kebenaran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bawah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kasih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karunia-Nya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hamba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tidak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hamba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dosa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sz="1200" b="1" dirty="0" err="1" smtClean="0">
                <a:solidFill>
                  <a:schemeClr val="bg1"/>
                </a:solidFill>
                <a:latin typeface="Arial Narrow" pitchFamily="34" charset="0"/>
              </a:rPr>
              <a:t>mengikatkan</a:t>
            </a:r>
            <a:r>
              <a:rPr lang="en-CA" sz="1200" b="1" dirty="0" smtClean="0">
                <a:solidFill>
                  <a:schemeClr val="bg1"/>
                </a:solidFill>
                <a:latin typeface="Arial Narrow" pitchFamily="34" charset="0"/>
              </a:rPr>
              <a:t> </a:t>
            </a:r>
            <a:r>
              <a:rPr lang="en-CA" sz="1200" b="1" dirty="0" err="1" smtClean="0">
                <a:solidFill>
                  <a:schemeClr val="bg1"/>
                </a:solidFill>
                <a:latin typeface="Arial Narrow" pitchFamily="34" charset="0"/>
              </a:rPr>
              <a:t>pada</a:t>
            </a:r>
            <a:r>
              <a:rPr lang="en-CA" sz="1200" b="1" dirty="0" smtClean="0">
                <a:solidFill>
                  <a:schemeClr val="bg1"/>
                </a:solidFill>
                <a:latin typeface="Arial Narrow" pitchFamily="34" charset="0"/>
              </a:rPr>
              <a:t> </a:t>
            </a:r>
            <a:r>
              <a:rPr lang="en-CA" sz="1200" b="1" dirty="0" err="1" smtClean="0">
                <a:solidFill>
                  <a:schemeClr val="bg1"/>
                </a:solidFill>
                <a:latin typeface="Arial Narrow"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satu</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dan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duduk</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dgn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Kristus</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tersembunyi</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dgn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Kristus</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dlm</a:t>
            </a:r>
            <a:r>
              <a:rPr lang="en-CA" altLang="ko-KR" sz="1200" b="1" spc="-10" dirty="0" smtClean="0">
                <a:solidFill>
                  <a:schemeClr val="bg1"/>
                </a:solidFill>
                <a:latin typeface="Arial Narrow" pitchFamily="34" charset="0"/>
                <a:ea typeface="Malgun Gothic" pitchFamily="34" charset="-127"/>
                <a:cs typeface="Calibri" pitchFamily="34" charset="0"/>
              </a:rPr>
              <a:t> Allah   </a:t>
            </a:r>
            <a:r>
              <a:rPr lang="en-CA" altLang="ko-KR" sz="1200" b="1" spc="-10" dirty="0" err="1" smtClean="0">
                <a:solidFill>
                  <a:schemeClr val="bg1"/>
                </a:solidFill>
                <a:latin typeface="Arial Narrow" pitchFamily="34" charset="0"/>
                <a:ea typeface="Malgun Gothic" pitchFamily="34" charset="-127"/>
                <a:cs typeface="Calibri" pitchFamily="34" charset="0"/>
              </a:rPr>
              <a:t>bebas</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dari</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hukum</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Taurat</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menikah</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dgn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Kristus</a:t>
            </a:r>
            <a:r>
              <a:rPr lang="en-CA" altLang="ko-KR" sz="1200" b="1" spc="-10"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spc="-20" dirty="0" err="1" smtClean="0">
                <a:solidFill>
                  <a:schemeClr val="bg1"/>
                </a:solidFill>
                <a:latin typeface="Arial Narrow" pitchFamily="34" charset="0"/>
                <a:ea typeface="Malgun Gothic" pitchFamily="34" charset="-127"/>
                <a:cs typeface="Calibri" pitchFamily="34" charset="0"/>
              </a:rPr>
              <a:t>hukum</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hidup</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dlm</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Kristus</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dan</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kasih</a:t>
            </a:r>
            <a:r>
              <a:rPr lang="en-CA" altLang="ko-KR" sz="1200" b="1" spc="-20" dirty="0" smtClean="0">
                <a:solidFill>
                  <a:schemeClr val="bg1"/>
                </a:solidFill>
                <a:latin typeface="Arial Narrow" pitchFamily="34" charset="0"/>
                <a:ea typeface="Malgun Gothic" pitchFamily="34" charset="-127"/>
                <a:cs typeface="Calibri" pitchFamily="34" charset="0"/>
              </a:rPr>
              <a:t> Allah </a:t>
            </a:r>
            <a:r>
              <a:rPr lang="en-CA" altLang="ko-KR" sz="1200" b="1" spc="-20" dirty="0" err="1" smtClean="0">
                <a:solidFill>
                  <a:schemeClr val="bg1"/>
                </a:solidFill>
                <a:latin typeface="Arial Narrow" pitchFamily="34" charset="0"/>
                <a:ea typeface="Malgun Gothic" pitchFamily="34" charset="-127"/>
                <a:cs typeface="Calibri" pitchFamily="34" charset="0"/>
              </a:rPr>
              <a:t>tercurah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lahir</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dari</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dikaruniakan</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menerima</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memiliki</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aliran-aliran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hidup</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ditenggelamkan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datang</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turun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atas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p>
        </p:txBody>
      </p:sp>
      <p:sp>
        <p:nvSpPr>
          <p:cNvPr id="2049" name="Text Box 1"/>
          <p:cNvSpPr txBox="1">
            <a:spLocks noChangeArrowheads="1"/>
          </p:cNvSpPr>
          <p:nvPr/>
        </p:nvSpPr>
        <p:spPr bwMode="auto">
          <a:xfrm>
            <a:off x="2057400" y="6635750"/>
            <a:ext cx="2762944"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latin typeface="Arial Narrow" pitchFamily="34" charset="0"/>
                <a:ea typeface="Malgun Gothic" pitchFamily="34" charset="-127"/>
                <a:cs typeface="Arial" pitchFamily="34" charset="0"/>
              </a:rPr>
              <a:t>johncrozieris@gmail.com   © 2020</a:t>
            </a:r>
            <a:endParaRPr kumimoji="0" lang="en-US" sz="1000" b="0" i="0" u="none" strike="noStrike" cap="none" normalizeH="0" baseline="0" dirty="0" smtClean="0">
              <a:ln>
                <a:noFill/>
              </a:ln>
              <a:solidFill>
                <a:schemeClr val="bg1">
                  <a:lumMod val="50000"/>
                </a:schemeClr>
              </a:solidFill>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lumMod val="50000"/>
                </a:schemeClr>
              </a:solidFill>
              <a:effectLst/>
              <a:latin typeface="Arial Narrow"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itle 1"/>
          <p:cNvSpPr txBox="1">
            <a:spLocks/>
          </p:cNvSpPr>
          <p:nvPr/>
        </p:nvSpPr>
        <p:spPr>
          <a:xfrm>
            <a:off x="6732240" y="0"/>
            <a:ext cx="2411760" cy="6858000"/>
          </a:xfrm>
          <a:prstGeom prst="rect">
            <a:avLst/>
          </a:prstGeom>
          <a:solidFill>
            <a:srgbClr val="00FF00"/>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Sudah</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selesai</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Tenanglah</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dalam</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kematian</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Kristus</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yang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secara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gratis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menyediakan</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segala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yang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anda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butuhkan</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dalam</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Allah!</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Datanglah</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kepadaKu</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dan</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temukan</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ketenangan</a:t>
            </a:r>
            <a:r>
              <a:rPr kumimoji="0" lang="en-US" altLang="ko-KR"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ext Box 3"/>
          <p:cNvSpPr txBox="1">
            <a:spLocks noChangeArrowheads="1"/>
          </p:cNvSpPr>
          <p:nvPr/>
        </p:nvSpPr>
        <p:spPr bwMode="auto">
          <a:xfrm>
            <a:off x="1619672" y="196850"/>
            <a:ext cx="3672408"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200"/>
              </a:lnSpc>
            </a:pPr>
            <a:r>
              <a:rPr lang="en-CA" altLang="ko-KR" sz="1200" b="1" dirty="0" err="1" smtClean="0">
                <a:solidFill>
                  <a:schemeClr val="bg1"/>
                </a:solidFill>
                <a:latin typeface="Arial Narrow" pitchFamily="34" charset="0"/>
                <a:ea typeface="Malgun Gothic" pitchFamily="34" charset="-127"/>
                <a:cs typeface="Calibri" pitchFamily="34" charset="0"/>
              </a:rPr>
              <a:t>Dibenarkan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kebenaran</a:t>
            </a:r>
            <a:r>
              <a:rPr lang="en-CA" altLang="ko-KR" sz="1200" b="1" dirty="0" smtClean="0">
                <a:solidFill>
                  <a:schemeClr val="bg1"/>
                </a:solidFill>
                <a:latin typeface="Arial Narrow" pitchFamily="34" charset="0"/>
                <a:ea typeface="Malgun Gothic" pitchFamily="34" charset="-127"/>
                <a:cs typeface="Calibri" pitchFamily="34" charset="0"/>
              </a:rPr>
              <a:t>  Allah</a:t>
            </a:r>
            <a:endParaRPr lang="en-US" sz="1200" b="1" dirty="0" smtClean="0">
              <a:solidFill>
                <a:schemeClr val="bg1"/>
              </a:solidFill>
              <a:latin typeface="Arial Narrow" pitchFamily="34" charset="0"/>
              <a:cs typeface="Calibri" pitchFamily="34" charset="0"/>
            </a:endParaRPr>
          </a:p>
          <a:p>
            <a:pPr lvl="0" algn="ctr">
              <a:lnSpc>
                <a:spcPts val="1340"/>
              </a:lnSpc>
              <a:spcAft>
                <a:spcPts val="0"/>
              </a:spcAf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tebusan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penebusan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Domba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Paskah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pendamaian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diampuni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damai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dengan</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diperdamaikan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hidup</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kekal</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diangkat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anak-anak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diterima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dipenuhi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diberkati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dengan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semua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berkat</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hikmat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kebenaran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pengudusan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penebusan</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dilepaskan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kuasa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kegelapan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kerajaan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t>
            </a:r>
            <a:endParaRPr kumimoji="0" lang="en-US" sz="1200" b="1" i="0" u="none" strike="noStrike" cap="none" normalizeH="0" baseline="0" dirty="0" smtClean="0">
              <a:ln>
                <a:noFill/>
              </a:ln>
              <a:solidFill>
                <a:schemeClr val="bg1"/>
              </a:solidFill>
              <a:effectLst/>
              <a:latin typeface="Arial Narrow"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44824"/>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509120"/>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2000" y="2644904"/>
            <a:ext cx="274320" cy="15544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79912" y="3212976"/>
            <a:ext cx="1728192" cy="369332"/>
          </a:xfrm>
          <a:prstGeom prst="rect">
            <a:avLst/>
          </a:prstGeom>
          <a:noFill/>
        </p:spPr>
        <p:txBody>
          <a:bodyPr wrap="square" rtlCol="0">
            <a:spAutoFit/>
          </a:bodyPr>
          <a:lstStyle/>
          <a:p>
            <a:pPr algn="ctr"/>
            <a:r>
              <a:rPr lang="en-US" b="1" dirty="0" err="1" smtClean="0"/>
              <a:t>Saya</a:t>
            </a:r>
            <a:r>
              <a:rPr lang="en-US" b="1" dirty="0" smtClean="0"/>
              <a:t> </a:t>
            </a:r>
            <a:r>
              <a:rPr lang="en-US" b="1" dirty="0" err="1" smtClean="0"/>
              <a:t>berbuat</a:t>
            </a:r>
            <a:endParaRPr lang="en-US" b="1" dirty="0"/>
          </a:p>
        </p:txBody>
      </p:sp>
      <p:sp>
        <p:nvSpPr>
          <p:cNvPr id="15" name="TextBox 14"/>
          <p:cNvSpPr txBox="1"/>
          <p:nvPr/>
        </p:nvSpPr>
        <p:spPr>
          <a:xfrm>
            <a:off x="0" y="6445011"/>
            <a:ext cx="9144000" cy="728405"/>
          </a:xfrm>
          <a:prstGeom prst="rect">
            <a:avLst/>
          </a:prstGeom>
          <a:noFill/>
        </p:spPr>
        <p:txBody>
          <a:bodyPr wrap="square" rtlCol="0">
            <a:spAutoFit/>
          </a:bodyPr>
          <a:lstStyle/>
          <a:p>
            <a:pPr lvl="0" algn="ctr">
              <a:lnSpc>
                <a:spcPts val="1400"/>
              </a:lnSpc>
              <a:spcAft>
                <a:spcPts val="0"/>
              </a:spcAft>
            </a:pPr>
            <a:endParaRPr lang="en-CA" altLang="ko-KR" sz="100" b="1" dirty="0" smtClean="0">
              <a:solidFill>
                <a:schemeClr val="bg1"/>
              </a:solidFill>
              <a:latin typeface="Calibri" pitchFamily="34" charset="0"/>
              <a:ea typeface="Malgun Gothic" pitchFamily="34" charset="-127"/>
              <a:cs typeface="Calibri" pitchFamily="34" charset="0"/>
            </a:endParaRPr>
          </a:p>
          <a:p>
            <a:pPr algn="ctr">
              <a:lnSpc>
                <a:spcPts val="1400"/>
              </a:lnSpc>
              <a:spcAft>
                <a:spcPts val="0"/>
              </a:spcAft>
            </a:pP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 </a:t>
            </a: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semua</a:t>
            </a:r>
            <a:r>
              <a:rPr lang="en-US" sz="2400" b="1" dirty="0" smtClean="0">
                <a:solidFill>
                  <a:srgbClr val="FF0000"/>
                </a:solidFill>
                <a:latin typeface="Calibri" pitchFamily="34" charset="0"/>
                <a:cs typeface="Calibri" pitchFamily="34" charset="0"/>
              </a:rPr>
              <a:t> yang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lakukan</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untukmu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melalui</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darahku</a:t>
            </a:r>
            <a:endParaRPr lang="en-US" sz="2400" b="1" dirty="0" smtClean="0">
              <a:solidFill>
                <a:srgbClr val="FF0000"/>
              </a:solidFill>
              <a:latin typeface="Calibri" pitchFamily="34" charset="0"/>
              <a:cs typeface="Calibri" pitchFamily="34" charset="0"/>
            </a:endParaRPr>
          </a:p>
          <a:p>
            <a:endParaRPr lang="en-US" dirty="0"/>
          </a:p>
        </p:txBody>
      </p:sp>
      <p:sp>
        <p:nvSpPr>
          <p:cNvPr id="14" name="Text Box 1"/>
          <p:cNvSpPr txBox="1">
            <a:spLocks noChangeArrowheads="1"/>
          </p:cNvSpPr>
          <p:nvPr/>
        </p:nvSpPr>
        <p:spPr bwMode="auto">
          <a:xfrm>
            <a:off x="0" y="-27384"/>
            <a:ext cx="9144000" cy="541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dibenarkan</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dalam</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Kristus</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kebenaran</a:t>
            </a:r>
            <a:r>
              <a:rPr lang="en-CA" altLang="ko-KR" sz="1600" b="1" dirty="0" smtClean="0">
                <a:solidFill>
                  <a:schemeClr val="bg1"/>
                </a:solidFill>
                <a:latin typeface="Calibri" pitchFamily="34" charset="0"/>
                <a:ea typeface="Malgun Gothic" pitchFamily="34" charset="-127"/>
                <a:cs typeface="Calibri" pitchFamily="34" charset="0"/>
              </a:rPr>
              <a:t> Allah</a:t>
            </a:r>
            <a:endParaRPr lang="en-US" sz="1600" dirty="0" smtClean="0">
              <a:solidFill>
                <a:schemeClr val="bg1"/>
              </a:solidFill>
              <a:latin typeface="Calibri" pitchFamily="34" charset="0"/>
              <a:cs typeface="Calibri" pitchFamily="34" charset="0"/>
            </a:endParaRPr>
          </a:p>
          <a:p>
            <a:pPr lvl="0"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Domba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Paskah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diampuni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damai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diperdamaikan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hidup</a:t>
            </a:r>
            <a:r>
              <a:rPr lang="en-CA" altLang="ko-KR" sz="1600" dirty="0" smtClean="0">
                <a:solidFill>
                  <a:schemeClr val="bg1"/>
                </a:solidFill>
                <a:latin typeface="Calibri" pitchFamily="34" charset="0"/>
                <a:ea typeface="Malgun Gothic" pitchFamily="34" charset="-127"/>
                <a:cs typeface="Calibri" pitchFamily="34" charset="0"/>
              </a:rPr>
              <a:t> yang </a:t>
            </a:r>
            <a:r>
              <a:rPr lang="en-CA" altLang="ko-KR" sz="1600" dirty="0" err="1" smtClean="0">
                <a:solidFill>
                  <a:schemeClr val="bg1"/>
                </a:solidFill>
                <a:latin typeface="Calibri" pitchFamily="34" charset="0"/>
                <a:ea typeface="Malgun Gothic" pitchFamily="34" charset="-127"/>
                <a:cs typeface="Calibri" pitchFamily="34" charset="0"/>
              </a:rPr>
              <a:t>kekal</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diangkat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diberkati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semua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berkat</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hikmat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kebenaran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pengudusan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dilepaskan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kuasa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kegelapan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kerajaan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Bait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Kudus </a:t>
            </a: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persekutuan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jalan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kepada</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kasih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karunia-Nya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dijawab</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tahta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segala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keperluan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untuk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membantu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Imam  </a:t>
            </a:r>
            <a:r>
              <a:rPr lang="en-CA" altLang="ko-KR" sz="1600" dirty="0" err="1" smtClean="0">
                <a:solidFill>
                  <a:schemeClr val="bg1"/>
                </a:solidFill>
                <a:latin typeface="Calibri" pitchFamily="34" charset="0"/>
                <a:ea typeface="Malgun Gothic" pitchFamily="34" charset="-127"/>
                <a:cs typeface="Calibri" pitchFamily="34" charset="0"/>
              </a:rPr>
              <a:t>Besar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adalah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Pengantara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Pembela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karena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pendamaian-Nya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m</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600" dirty="0" smtClean="0">
              <a:solidFill>
                <a:schemeClr val="bg1"/>
              </a:solidFill>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sz="1600" dirty="0" err="1" smtClean="0">
                <a:solidFill>
                  <a:schemeClr val="bg1"/>
                </a:solidFill>
                <a:latin typeface="Calibri" pitchFamily="34" charset="0"/>
                <a:cs typeface="Calibri" pitchFamily="34" charset="0"/>
              </a:rPr>
              <a:t>mengikatkan</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pada</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Kristus</a:t>
            </a:r>
            <a:r>
              <a:rPr lang="en-CA" sz="1600" dirty="0" smtClean="0">
                <a:solidFill>
                  <a:schemeClr val="bg1"/>
                </a:solidFill>
                <a:latin typeface="Calibri" pitchFamily="34" charset="0"/>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duduk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tersembunyi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Allah</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ter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lahir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dikaruniakan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menerima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memiliki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aliran-aliran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utusan-utusan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terpilih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imamat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rajani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kepunyaan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sendiri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Allah</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kawan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sewarga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orang-orang</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angota-anggota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keluarga</a:t>
            </a:r>
            <a:r>
              <a:rPr lang="en-CA" altLang="ko-KR" sz="1600" dirty="0" smtClean="0">
                <a:solidFill>
                  <a:schemeClr val="bg1"/>
                </a:solidFill>
                <a:latin typeface="Calibri" pitchFamily="34" charset="0"/>
                <a:ea typeface="Malgun Gothic" pitchFamily="34" charset="-127"/>
                <a:cs typeface="Calibri" pitchFamily="34" charset="0"/>
              </a:rPr>
              <a:t>     Allah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k</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d</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b="1" dirty="0" err="1" smtClean="0">
                <a:solidFill>
                  <a:schemeClr val="bg1"/>
                </a:solidFill>
                <a:latin typeface="Calibri" pitchFamily="34" charset="0"/>
                <a:ea typeface="Malgun Gothic" pitchFamily="34" charset="-127"/>
                <a:cs typeface="Calibri" pitchFamily="34" charset="0"/>
              </a:rPr>
              <a:t>d</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lang="en-US" sz="2400" b="1" dirty="0" smtClean="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512" y="2502024"/>
            <a:ext cx="2438400" cy="1143000"/>
          </a:xfrm>
        </p:spPr>
        <p:txBody>
          <a:bodyPr>
            <a:noAutofit/>
          </a:bodyPr>
          <a:lstStyle/>
          <a:p>
            <a:pPr lvl="0">
              <a:defRPr/>
            </a:pPr>
            <a:r>
              <a:rPr lang="en-US" sz="2800" b="1" dirty="0" smtClean="0">
                <a:solidFill>
                  <a:schemeClr val="tx1"/>
                </a:solidFill>
                <a:latin typeface="Calibri" pitchFamily="34" charset="0"/>
                <a:cs typeface="Calibri" pitchFamily="34" charset="0"/>
              </a:rPr>
              <a:t>agama </a:t>
            </a:r>
            <a:r>
              <a:rPr lang="en-US" sz="2800" b="1" dirty="0" err="1" smtClean="0">
                <a:solidFill>
                  <a:schemeClr val="tx1"/>
                </a:solidFill>
                <a:latin typeface="Calibri" pitchFamily="34" charset="0"/>
                <a:cs typeface="Calibri" pitchFamily="34" charset="0"/>
              </a:rPr>
              <a:t>Budha</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berkata</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 </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 </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Kamu lakukan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Delapan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jalur</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lipat</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763688" y="2492896"/>
            <a:ext cx="3276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lvl="0" algn="ctr">
              <a:spcBef>
                <a:spcPct val="0"/>
              </a:spcBef>
              <a:defRPr/>
            </a:pP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berkata</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lang="fi-FI" sz="2800" dirty="0" smtClean="0">
                <a:latin typeface="Calibri" pitchFamily="34" charset="0"/>
                <a:ea typeface="+mj-ea"/>
                <a:cs typeface="Calibri" pitchFamily="34" charset="0"/>
              </a:rPr>
              <a:t>melakukan </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semua yang </a:t>
            </a:r>
          </a:p>
          <a:p>
            <a:pPr lvl="0" algn="ctr">
              <a:spcBef>
                <a:spcPct val="0"/>
              </a:spcBef>
              <a:defRPr/>
            </a:pPr>
            <a:r>
              <a:rPr lang="fi-FI" sz="2800" dirty="0" smtClean="0">
                <a:latin typeface="Calibri" pitchFamily="34" charset="0"/>
                <a:ea typeface="+mj-ea"/>
                <a:cs typeface="Calibri" pitchFamily="34" charset="0"/>
              </a:rPr>
              <a:t>Allah </a:t>
            </a:r>
          </a:p>
          <a:p>
            <a:pPr lvl="0" algn="ctr">
              <a:spcBef>
                <a:spcPct val="0"/>
              </a:spcBef>
              <a:defRPr/>
            </a:pPr>
            <a:r>
              <a:rPr lang="fi-FI" sz="2800" dirty="0" smtClean="0">
                <a:latin typeface="Calibri" pitchFamily="34" charset="0"/>
                <a:ea typeface="+mj-ea"/>
                <a:cs typeface="Calibri" pitchFamily="34" charset="0"/>
              </a:rPr>
              <a:t>inginkan</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Kamu</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lakukan</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Lima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rukun</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4" name="Title 1"/>
          <p:cNvSpPr txBox="1">
            <a:spLocks/>
          </p:cNvSpPr>
          <p:nvPr/>
        </p:nvSpPr>
        <p:spPr>
          <a:xfrm>
            <a:off x="6263952" y="2718048"/>
            <a:ext cx="3132584" cy="1143000"/>
          </a:xfrm>
          <a:prstGeom prst="rect">
            <a:avLst/>
          </a:prstGeom>
        </p:spPr>
        <p:txBody>
          <a:bodyPr vert="horz" lIns="91440" tIns="45720" rIns="91440" bIns="45720" rtlCol="0" anchor="ctr">
            <a:noAutofit/>
          </a:bodyPr>
          <a:lstStyle/>
          <a:p>
            <a:pPr lvl="0" algn="ctr" fontAlgn="auto">
              <a:spcAft>
                <a:spcPts val="0"/>
              </a:spcAft>
              <a:defRPr/>
            </a:pPr>
            <a:r>
              <a:rPr lang="en-US" sz="2800" b="1" dirty="0" err="1" smtClean="0">
                <a:latin typeface="Calibri" pitchFamily="34" charset="0"/>
                <a:cs typeface="Calibri" pitchFamily="34" charset="0"/>
              </a:rPr>
              <a:t>Īsā</a:t>
            </a:r>
            <a:r>
              <a:rPr lang="en-US" sz="2800" b="1" dirty="0" smtClean="0">
                <a:latin typeface="Calibri" pitchFamily="34" charset="0"/>
                <a:cs typeface="Calibri" pitchFamily="34" charset="0"/>
              </a:rPr>
              <a:t> al-</a:t>
            </a:r>
            <a:r>
              <a:rPr lang="en-US" sz="2800" b="1" dirty="0" err="1" smtClean="0">
                <a:latin typeface="Calibri" pitchFamily="34" charset="0"/>
                <a:cs typeface="Calibri" pitchFamily="34" charset="0"/>
              </a:rPr>
              <a:t>Masīḥ</a:t>
            </a:r>
            <a:r>
              <a:rPr lang="en-US" sz="2800" b="1" dirty="0" smtClean="0">
                <a:latin typeface="Calibri" pitchFamily="34" charset="0"/>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berkata</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lang="en-US" sz="2800" dirty="0" smtClean="0">
                <a:latin typeface="Calibri" pitchFamily="34" charset="0"/>
                <a:ea typeface="+mj-ea"/>
                <a:cs typeface="Calibri" pitchFamily="34" charset="0"/>
              </a:rPr>
              <a:t>SELESAI.</a:t>
            </a:r>
          </a:p>
          <a:p>
            <a:pPr lvl="0" algn="ctr">
              <a:spcBef>
                <a:spcPct val="0"/>
              </a:spcBef>
              <a:defRPr/>
            </a:pPr>
            <a:r>
              <a:rPr lang="en-US" sz="2800" dirty="0" err="1" smtClean="0">
                <a:latin typeface="Calibri" pitchFamily="34" charset="0"/>
                <a:ea typeface="+mj-ea"/>
                <a:cs typeface="Calibri" pitchFamily="34" charset="0"/>
              </a:rPr>
              <a:t>Saya</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melakukan</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Kamu</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menerima</a:t>
            </a:r>
            <a:r>
              <a:rPr lang="en-US" sz="2800" dirty="0" smtClean="0">
                <a:latin typeface="Calibri" pitchFamily="34" charset="0"/>
                <a:ea typeface="+mj-ea"/>
                <a:cs typeface="Calibri" pitchFamily="34" charset="0"/>
              </a:rPr>
              <a:t>.</a:t>
            </a:r>
          </a:p>
          <a:p>
            <a:pPr lvl="0" algn="ctr">
              <a:spcBef>
                <a:spcPct val="0"/>
              </a:spcBef>
              <a:defRPr/>
            </a:pPr>
            <a:r>
              <a:rPr lang="en-US" sz="2800" dirty="0" smtClean="0">
                <a:latin typeface="Calibri" pitchFamily="34" charset="0"/>
                <a:ea typeface="+mj-ea"/>
                <a:cs typeface="Calibri" pitchFamily="34" charset="0"/>
              </a:rPr>
              <a:t>AKU </a:t>
            </a:r>
            <a:r>
              <a:rPr lang="en-US" sz="2800" dirty="0" err="1" smtClean="0">
                <a:latin typeface="Calibri" pitchFamily="34" charset="0"/>
                <a:ea typeface="+mj-ea"/>
                <a:cs typeface="Calibri" pitchFamily="34" charset="0"/>
              </a:rPr>
              <a:t>semua</a:t>
            </a:r>
            <a:r>
              <a:rPr lang="en-US" sz="2800" dirty="0" smtClean="0">
                <a:latin typeface="Calibri" pitchFamily="34" charset="0"/>
                <a:ea typeface="+mj-ea"/>
                <a:cs typeface="Calibri" pitchFamily="34" charset="0"/>
              </a:rPr>
              <a:t> yang </a:t>
            </a:r>
            <a:r>
              <a:rPr lang="en-US" sz="2800" dirty="0" err="1" smtClean="0">
                <a:latin typeface="Calibri" pitchFamily="34" charset="0"/>
                <a:ea typeface="+mj-ea"/>
                <a:cs typeface="Calibri" pitchFamily="34" charset="0"/>
              </a:rPr>
              <a:t>kamu</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butuhkan</a:t>
            </a:r>
            <a:r>
              <a:rPr lang="en-US" sz="2800" dirty="0" smtClean="0">
                <a:latin typeface="Calibri" pitchFamily="34" charset="0"/>
                <a:ea typeface="+mj-ea"/>
                <a:cs typeface="Calibri" pitchFamily="34"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lvl="0" algn="ctr">
              <a:spcBef>
                <a:spcPct val="0"/>
              </a:spcBef>
              <a:defRPr/>
            </a:pPr>
            <a:endParaRPr lang="en-US" sz="2800" b="1" dirty="0" smtClean="0">
              <a:solidFill>
                <a:schemeClr val="bg1"/>
              </a:solidFill>
              <a:latin typeface="Calibri" pitchFamily="34" charset="0"/>
              <a:cs typeface="Calibri" pitchFamily="34" charset="0"/>
            </a:endParaRPr>
          </a:p>
          <a:p>
            <a:pPr lvl="0" algn="ctr">
              <a:spcBef>
                <a:spcPct val="0"/>
              </a:spcBef>
              <a:defRPr/>
            </a:pPr>
            <a:endParaRPr lang="en-US" sz="2800" b="1" dirty="0" smtClean="0">
              <a:solidFill>
                <a:schemeClr val="bg1"/>
              </a:solidFill>
              <a:latin typeface="Calibri" pitchFamily="34" charset="0"/>
              <a:cs typeface="Calibri" pitchFamily="34" charset="0"/>
            </a:endParaRPr>
          </a:p>
          <a:p>
            <a:pPr lvl="0" algn="ctr">
              <a:spcBef>
                <a:spcPct val="0"/>
              </a:spcBef>
              <a:defRPr/>
            </a:pPr>
            <a:r>
              <a:rPr lang="en-US" sz="2800" b="1" dirty="0" err="1" smtClean="0">
                <a:latin typeface="Calibri" pitchFamily="34" charset="0"/>
                <a:cs typeface="Calibri" pitchFamily="34" charset="0"/>
              </a:rPr>
              <a:t>Datang</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kepada</a:t>
            </a:r>
            <a:r>
              <a:rPr lang="en-US" sz="2800" b="1" dirty="0" smtClean="0">
                <a:latin typeface="Calibri" pitchFamily="34" charset="0"/>
                <a:cs typeface="Calibri" pitchFamily="34" charset="0"/>
              </a:rPr>
              <a:t>-</a:t>
            </a:r>
          </a:p>
          <a:p>
            <a:pPr lvl="0" algn="ctr">
              <a:spcBef>
                <a:spcPct val="0"/>
              </a:spcBef>
              <a:defRPr/>
            </a:pPr>
            <a:r>
              <a:rPr lang="en-US" sz="2800" b="1" dirty="0" smtClean="0">
                <a:latin typeface="Calibri" pitchFamily="34" charset="0"/>
                <a:cs typeface="Calibri" pitchFamily="34" charset="0"/>
              </a:rPr>
              <a:t>Ku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minum</a:t>
            </a:r>
            <a:r>
              <a:rPr lang="en-US" sz="2800" b="1" dirty="0" smtClean="0">
                <a:latin typeface="Calibri" pitchFamily="34" charset="0"/>
                <a:cs typeface="Calibri" pitchFamily="34" charset="0"/>
              </a:rPr>
              <a:t>!</a:t>
            </a:r>
            <a:endParaRPr kumimoji="0" lang="en-US" sz="2800" b="0" i="0" u="none" strike="noStrike" kern="1200" cap="none" spc="0" normalizeH="0" baseline="0" noProof="0" dirty="0">
              <a:ln>
                <a:noFill/>
              </a:ln>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365848" y="2492896"/>
            <a:ext cx="2438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Hinduisme</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berkata</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 </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 </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Kamu lakukan</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Banyak</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err="1" smtClean="0">
                <a:latin typeface="Calibri" pitchFamily="34" charset="0"/>
                <a:ea typeface="+mj-ea"/>
                <a:cs typeface="Calibri" pitchFamily="34" charset="0"/>
              </a:rPr>
              <a:t>jalan</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Rectangle 8"/>
          <p:cNvSpPr/>
          <p:nvPr/>
        </p:nvSpPr>
        <p:spPr>
          <a:xfrm>
            <a:off x="7623760" y="3281536"/>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638608" y="2823200"/>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818312" y="3573016"/>
            <a:ext cx="2146176" cy="605294"/>
          </a:xfrm>
          <a:prstGeom prst="rect">
            <a:avLst/>
          </a:prstGeom>
          <a:noFill/>
        </p:spPr>
        <p:txBody>
          <a:bodyPr wrap="square" rtlCol="0">
            <a:spAutoFit/>
          </a:bodyPr>
          <a:lstStyle/>
          <a:p>
            <a:pPr algn="ctr">
              <a:lnSpc>
                <a:spcPts val="2000"/>
              </a:lnSpc>
            </a:pPr>
            <a:r>
              <a:rPr lang="en-US" sz="2000" b="1" dirty="0" err="1" smtClean="0"/>
              <a:t>Aku</a:t>
            </a:r>
            <a:r>
              <a:rPr lang="en-US" sz="2000" b="1" dirty="0" smtClean="0"/>
              <a:t> </a:t>
            </a:r>
            <a:r>
              <a:rPr lang="en-US" sz="2000" b="1" dirty="0" err="1" smtClean="0"/>
              <a:t>lakukan</a:t>
            </a:r>
            <a:r>
              <a:rPr lang="en-US" sz="2000" b="1" dirty="0" smtClean="0"/>
              <a:t>  </a:t>
            </a:r>
            <a:r>
              <a:rPr lang="en-US" sz="2000" b="1" dirty="0" err="1" smtClean="0"/>
              <a:t>untukmu</a:t>
            </a:r>
            <a:endParaRPr lang="en-US"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080"/>
            <a:ext cx="8640960" cy="1143000"/>
          </a:xfrm>
        </p:spPr>
        <p:txBody>
          <a:bodyPr/>
          <a:lstStyle/>
          <a:p>
            <a:r>
              <a:rPr lang="en-US" sz="2800" b="1" dirty="0" err="1" smtClean="0">
                <a:solidFill>
                  <a:schemeClr val="tx1"/>
                </a:solidFill>
                <a:latin typeface="Calibri" pitchFamily="34" charset="0"/>
                <a:cs typeface="Calibri" pitchFamily="34" charset="0"/>
              </a:rPr>
              <a:t>Kebingungan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karismatik</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dunia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ketenangan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sukacita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penebusan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sempurnan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memberikan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berkat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mempromosikan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macam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pengalaman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sebagai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berjalan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ucapan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syukur</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rgbClr val="FF0000"/>
                </a:solidFill>
                <a:latin typeface="Calibri" pitchFamily="34" charset="0"/>
                <a:cs typeface="Calibri" pitchFamily="34" charset="0"/>
              </a:rPr>
              <a:t>Guru-guru </a:t>
            </a:r>
            <a:r>
              <a:rPr lang="en-US" sz="2800" dirty="0" err="1" smtClean="0">
                <a:solidFill>
                  <a:srgbClr val="FF0000"/>
                </a:solidFill>
                <a:latin typeface="Calibri" pitchFamily="34" charset="0"/>
                <a:cs typeface="Calibri" pitchFamily="34" charset="0"/>
              </a:rPr>
              <a:t>palsu</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melakukan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hal</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ini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Jemaat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Kolose</a:t>
            </a:r>
            <a:r>
              <a:rPr lang="en-US" sz="2800" dirty="0" smtClean="0">
                <a:solidFill>
                  <a:srgbClr val="FF0000"/>
                </a:solidFill>
                <a:latin typeface="Calibri" pitchFamily="34" charset="0"/>
                <a:cs typeface="Calibri" pitchFamily="34" charset="0"/>
              </a:rPr>
              <a:t>.</a:t>
            </a:r>
            <a:br>
              <a:rPr lang="en-US" sz="2800" dirty="0" smtClean="0">
                <a:solidFill>
                  <a:srgbClr val="FF0000"/>
                </a:solidFill>
                <a:latin typeface="Calibri" pitchFamily="34" charset="0"/>
                <a:cs typeface="Calibri" pitchFamily="34" charset="0"/>
              </a:rPr>
            </a:br>
            <a:r>
              <a:rPr lang="en-CA" sz="2800" dirty="0" err="1" smtClean="0">
                <a:solidFill>
                  <a:srgbClr val="FF0000"/>
                </a:solidFill>
                <a:latin typeface="Calibri" pitchFamily="34" charset="0"/>
                <a:cs typeface="Calibri" pitchFamily="34" charset="0"/>
              </a:rPr>
              <a:t>Banyak</a:t>
            </a:r>
            <a:r>
              <a:rPr lang="en-CA" sz="2800" dirty="0" smtClean="0">
                <a:solidFill>
                  <a:srgbClr val="FF0000"/>
                </a:solidFill>
                <a:latin typeface="Calibri" pitchFamily="34" charset="0"/>
                <a:cs typeface="Calibri" pitchFamily="34" charset="0"/>
              </a:rPr>
              <a:t> yang </a:t>
            </a:r>
            <a:r>
              <a:rPr lang="en-CA" sz="2800" dirty="0" err="1" smtClean="0">
                <a:solidFill>
                  <a:srgbClr val="FF0000"/>
                </a:solidFill>
                <a:latin typeface="Calibri" pitchFamily="34" charset="0"/>
                <a:cs typeface="Calibri" pitchFamily="34" charset="0"/>
              </a:rPr>
              <a:t>mengulangi</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kesalahannya</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saat</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ini</a:t>
            </a:r>
            <a:r>
              <a:rPr lang="en-CA" sz="2800" dirty="0" smtClean="0">
                <a:solidFill>
                  <a:srgbClr val="FF0000"/>
                </a:solidFill>
                <a:latin typeface="Calibri" pitchFamily="34" charset="0"/>
                <a:cs typeface="Calibri" pitchFamily="34" charset="0"/>
              </a:rPr>
              <a:t>.</a:t>
            </a:r>
            <a:br>
              <a:rPr lang="en-CA" sz="2800" dirty="0" smtClean="0">
                <a:solidFill>
                  <a:srgbClr val="FF0000"/>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646040"/>
            <a:ext cx="8507288" cy="1143000"/>
          </a:xfrm>
        </p:spPr>
        <p:txBody>
          <a:bodyPr/>
          <a:lstStyle/>
          <a:p>
            <a:r>
              <a:rPr lang="en-CA" sz="2800" b="1" dirty="0" err="1" smtClean="0">
                <a:latin typeface="Calibri" pitchFamily="34" charset="0"/>
                <a:cs typeface="Calibri" pitchFamily="34" charset="0"/>
              </a:rPr>
              <a:t>Berhenti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Bingung</a:t>
            </a:r>
            <a:r>
              <a:rPr lang="en-CA" sz="2800" b="1" dirty="0" smtClean="0">
                <a:latin typeface="Calibri" pitchFamily="34" charset="0"/>
                <a:cs typeface="Calibri" pitchFamily="34" charset="0"/>
              </a:rPr>
              <a:t>!</a:t>
            </a:r>
            <a:br>
              <a:rPr lang="en-CA"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rgbClr val="0070C0"/>
                </a:solidFill>
                <a:latin typeface="Calibri" pitchFamily="34" charset="0"/>
                <a:cs typeface="Calibri" pitchFamily="34" charset="0"/>
              </a:rPr>
              <a:t>Bagian</a:t>
            </a:r>
            <a:r>
              <a:rPr lang="en-CA" sz="2800" b="1" dirty="0" smtClean="0">
                <a:solidFill>
                  <a:srgbClr val="0070C0"/>
                </a:solidFill>
                <a:latin typeface="Calibri" pitchFamily="34" charset="0"/>
                <a:cs typeface="Calibri" pitchFamily="34" charset="0"/>
              </a:rPr>
              <a:t> 1:</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Kebingungan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tentang</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diperdamaikan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Allah </a:t>
            </a:r>
            <a:r>
              <a:rPr lang="en-CA" sz="2800" b="1" dirty="0" err="1" smtClean="0">
                <a:latin typeface="Calibri" pitchFamily="34" charset="0"/>
                <a:cs typeface="Calibri" pitchFamily="34" charset="0"/>
              </a:rPr>
              <a:t>Bapa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Anak</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t>
            </a:r>
            <a:r>
              <a:rPr lang="en-CA" sz="2800" b="1" dirty="0" smtClean="0">
                <a:latin typeface="Calibri" pitchFamily="34" charset="0"/>
                <a:cs typeface="Calibri" pitchFamily="34" charset="0"/>
              </a:rPr>
              <a:t> Kudus</a:t>
            </a:r>
            <a:r>
              <a:rPr lang="en-CA" sz="2800" b="1" dirty="0" smtClean="0">
                <a:latin typeface="Calibri" pitchFamily="34" charset="0"/>
                <a:cs typeface="Calibri" pitchFamily="34" charset="0"/>
              </a:rPr>
              <a:t>.  PPT 9-65</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rgbClr val="0070C0"/>
                </a:solidFill>
                <a:latin typeface="Calibri" pitchFamily="34" charset="0"/>
                <a:cs typeface="Calibri" pitchFamily="34" charset="0"/>
              </a:rPr>
              <a:t>Bagian</a:t>
            </a:r>
            <a:r>
              <a:rPr lang="en-CA" sz="2800" b="1" dirty="0" smtClean="0">
                <a:solidFill>
                  <a:srgbClr val="0070C0"/>
                </a:solidFill>
                <a:latin typeface="Calibri" pitchFamily="34" charset="0"/>
                <a:cs typeface="Calibri" pitchFamily="34" charset="0"/>
              </a:rPr>
              <a:t> 2:</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Kebingungan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tentang</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fokus</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t>
            </a:r>
            <a:r>
              <a:rPr lang="en-CA" sz="2800" b="1" dirty="0" smtClean="0">
                <a:latin typeface="Calibri" pitchFamily="34" charset="0"/>
                <a:cs typeface="Calibri" pitchFamily="34" charset="0"/>
              </a:rPr>
              <a:t> Kudus </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firman</a:t>
            </a:r>
            <a:r>
              <a:rPr lang="en-CA" sz="2800" b="1" dirty="0" smtClean="0">
                <a:latin typeface="Calibri" pitchFamily="34" charset="0"/>
                <a:cs typeface="Calibri" pitchFamily="34" charset="0"/>
              </a:rPr>
              <a:t> Allah, </a:t>
            </a:r>
            <a:r>
              <a:rPr lang="en-CA" sz="2800" b="1" dirty="0" err="1" smtClean="0">
                <a:latin typeface="Calibri" pitchFamily="34" charset="0"/>
                <a:cs typeface="Calibri" pitchFamily="34" charset="0"/>
              </a:rPr>
              <a:t>pedang</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t>
            </a:r>
            <a:r>
              <a:rPr lang="en-CA" sz="2800" b="1" dirty="0" smtClean="0">
                <a:latin typeface="Calibri" pitchFamily="34" charset="0"/>
                <a:cs typeface="Calibri" pitchFamily="34" charset="0"/>
              </a:rPr>
              <a:t>.  PPT 66-85</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CA" sz="1000" b="1" dirty="0" smtClean="0">
                <a:latin typeface="Calibri" pitchFamily="34" charset="0"/>
                <a:cs typeface="Calibri" pitchFamily="34" charset="0"/>
              </a:rPr>
              <a:t/>
            </a:r>
            <a:br>
              <a:rPr lang="en-CA" sz="1000" b="1" dirty="0" smtClean="0">
                <a:latin typeface="Calibri" pitchFamily="34" charset="0"/>
                <a:cs typeface="Calibri" pitchFamily="34" charset="0"/>
              </a:rPr>
            </a:br>
            <a:r>
              <a:rPr lang="en-CA" sz="2800" b="1" dirty="0" err="1" smtClean="0">
                <a:solidFill>
                  <a:srgbClr val="0070C0"/>
                </a:solidFill>
                <a:latin typeface="Calibri" pitchFamily="34" charset="0"/>
                <a:cs typeface="Calibri" pitchFamily="34" charset="0"/>
              </a:rPr>
              <a:t>Bagian</a:t>
            </a:r>
            <a:r>
              <a:rPr lang="en-CA" sz="2800" b="1" dirty="0" smtClean="0">
                <a:solidFill>
                  <a:srgbClr val="0070C0"/>
                </a:solidFill>
                <a:latin typeface="Calibri" pitchFamily="34" charset="0"/>
                <a:cs typeface="Calibri" pitchFamily="34" charset="0"/>
              </a:rPr>
              <a:t> 3:</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Kebingungan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tentang</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kepenuhan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Kristus</a:t>
            </a:r>
            <a:r>
              <a:rPr lang="en-CA" sz="2800" b="1" dirty="0" smtClean="0">
                <a:latin typeface="Calibri" pitchFamily="34" charset="0"/>
                <a:cs typeface="Calibri" pitchFamily="34" charset="0"/>
              </a:rPr>
              <a:t>. </a:t>
            </a:r>
            <a:br>
              <a:rPr lang="en-CA" sz="2800" b="1" dirty="0" smtClean="0">
                <a:latin typeface="Calibri" pitchFamily="34" charset="0"/>
                <a:cs typeface="Calibri" pitchFamily="34" charset="0"/>
              </a:rPr>
            </a:br>
            <a:r>
              <a:rPr lang="en-CA" sz="2800" b="1" dirty="0" err="1" smtClean="0">
                <a:latin typeface="Calibri" pitchFamily="34" charset="0"/>
                <a:cs typeface="Calibri" pitchFamily="34" charset="0"/>
              </a:rPr>
              <a:t>Atau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kata</a:t>
            </a:r>
            <a:r>
              <a:rPr lang="en-CA" sz="2800" b="1" dirty="0" smtClean="0">
                <a:latin typeface="Calibri" pitchFamily="34" charset="0"/>
                <a:cs typeface="Calibri" pitchFamily="34" charset="0"/>
              </a:rPr>
              <a:t> lain, </a:t>
            </a:r>
            <a:r>
              <a:rPr lang="en-CA" sz="2800" b="1" dirty="0" err="1" smtClean="0">
                <a:latin typeface="Calibri" pitchFamily="34" charset="0"/>
                <a:cs typeface="Calibri" pitchFamily="34" charset="0"/>
              </a:rPr>
              <a:t>kebingungan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tentang</a:t>
            </a:r>
            <a:r>
              <a:rPr lang="en-CA" sz="2800" b="1" dirty="0" smtClean="0">
                <a:latin typeface="Calibri" pitchFamily="34" charset="0"/>
                <a:cs typeface="Calibri" pitchFamily="34" charset="0"/>
              </a:rPr>
              <a: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a:t>
            </a:r>
            <a:r>
              <a:rPr lang="en-CA" sz="2800" b="1" dirty="0" err="1" smtClean="0">
                <a:latin typeface="Calibri" pitchFamily="34" charset="0"/>
                <a:cs typeface="Calibri" pitchFamily="34" charset="0"/>
              </a:rPr>
              <a:t>lebih</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rohani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dibandingkan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mereka</a:t>
            </a:r>
            <a:r>
              <a:rPr lang="en-CA" sz="2800" b="1" dirty="0" smtClean="0">
                <a:latin typeface="Calibri" pitchFamily="34" charset="0"/>
                <a:cs typeface="Calibri" pitchFamily="34" charset="0"/>
              </a:rPr>
              <a:t> </a:t>
            </a:r>
            <a:br>
              <a:rPr lang="en-CA" sz="2800" b="1" dirty="0" smtClean="0">
                <a:latin typeface="Calibri" pitchFamily="34" charset="0"/>
                <a:cs typeface="Calibri" pitchFamily="34" charset="0"/>
              </a:rPr>
            </a:br>
            <a:r>
              <a:rPr lang="en-CA" sz="2800" b="1" dirty="0" smtClean="0">
                <a:latin typeface="Calibri" pitchFamily="34" charset="0"/>
                <a:cs typeface="Calibri" pitchFamily="34" charset="0"/>
              </a:rPr>
              <a:t>yang </a:t>
            </a:r>
            <a:r>
              <a:rPr lang="en-CA" sz="2800" b="1" dirty="0" err="1" smtClean="0">
                <a:latin typeface="Calibri" pitchFamily="34" charset="0"/>
                <a:cs typeface="Calibri" pitchFamily="34" charset="0"/>
              </a:rPr>
              <a:t>ada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Kristus</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kepenuhan</a:t>
            </a:r>
            <a:r>
              <a:rPr lang="en-CA" sz="2800" b="1" dirty="0" smtClean="0">
                <a:latin typeface="Calibri" pitchFamily="34" charset="0"/>
                <a:cs typeface="Calibri" pitchFamily="34" charset="0"/>
              </a:rPr>
              <a:t> Allah</a:t>
            </a:r>
            <a:r>
              <a:rPr lang="en-CA" sz="2800" b="1" dirty="0" smtClean="0">
                <a:latin typeface="Calibri" pitchFamily="34" charset="0"/>
                <a:cs typeface="Calibri" pitchFamily="34" charset="0"/>
              </a:rPr>
              <a:t>.  PPT 86-108</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rgbClr val="0070C0"/>
                </a:solidFill>
                <a:latin typeface="Calibri" pitchFamily="34" charset="0"/>
                <a:cs typeface="Calibri" pitchFamily="34" charset="0"/>
              </a:rPr>
              <a:t>Bagian</a:t>
            </a:r>
            <a:r>
              <a:rPr lang="en-CA" sz="2800" b="1" dirty="0" smtClean="0">
                <a:solidFill>
                  <a:srgbClr val="0070C0"/>
                </a:solidFill>
                <a:latin typeface="Calibri" pitchFamily="34" charset="0"/>
                <a:cs typeface="Calibri" pitchFamily="34" charset="0"/>
              </a:rPr>
              <a:t> 4:</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Kebingungan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tentang</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bahasa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kehendak</a:t>
            </a:r>
            <a:r>
              <a:rPr lang="en-CA" sz="2800" b="1" dirty="0" smtClean="0">
                <a:latin typeface="Calibri" pitchFamily="34" charset="0"/>
                <a:cs typeface="Calibri" pitchFamily="34" charset="0"/>
              </a:rPr>
              <a:t> Allah </a:t>
            </a:r>
            <a:r>
              <a:rPr lang="en-CA" sz="2800" b="1" dirty="0" err="1" smtClean="0">
                <a:latin typeface="Calibri" pitchFamily="34" charset="0"/>
                <a:cs typeface="Calibri" pitchFamily="34" charset="0"/>
              </a:rPr>
              <a:t>bagi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jiwa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kita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untuk</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diperbaharui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kebenaran</a:t>
            </a:r>
            <a:r>
              <a:rPr lang="en-CA" sz="2800" b="1" dirty="0" smtClean="0">
                <a:latin typeface="Calibri" pitchFamily="34" charset="0"/>
                <a:cs typeface="Calibri" pitchFamily="34" charset="0"/>
              </a:rPr>
              <a:t> Allah</a:t>
            </a:r>
            <a:r>
              <a:rPr lang="en-CA" sz="2800" b="1" dirty="0" smtClean="0">
                <a:latin typeface="Calibri" pitchFamily="34" charset="0"/>
                <a:cs typeface="Calibri" pitchFamily="34" charset="0"/>
              </a:rPr>
              <a:t>.  </a:t>
            </a:r>
            <a:r>
              <a:rPr lang="en-CA" sz="2800" b="1" smtClean="0">
                <a:latin typeface="Calibri" pitchFamily="34" charset="0"/>
                <a:cs typeface="Calibri" pitchFamily="34" charset="0"/>
              </a:rPr>
              <a:t>PPT 109-139</a:t>
            </a:r>
            <a:endParaRPr lang="en-US" sz="2800" b="1" dirty="0">
              <a:latin typeface="Calibri" pitchFamily="34" charset="0"/>
              <a:cs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781944"/>
            <a:ext cx="8229600" cy="1143000"/>
          </a:xfrm>
        </p:spPr>
        <p:txBody>
          <a:bodyPr/>
          <a:lstStyle/>
          <a:p>
            <a:r>
              <a:rPr lang="en-CA" sz="2800" b="1" dirty="0" err="1" smtClean="0">
                <a:solidFill>
                  <a:srgbClr val="00B0F0"/>
                </a:solidFill>
                <a:latin typeface="Calibri" pitchFamily="34" charset="0"/>
                <a:cs typeface="Calibri" pitchFamily="34" charset="0"/>
              </a:rPr>
              <a:t>Bagian</a:t>
            </a:r>
            <a:r>
              <a:rPr lang="en-CA" sz="2800" b="1" dirty="0" smtClean="0">
                <a:solidFill>
                  <a:srgbClr val="00B0F0"/>
                </a:solidFill>
                <a:latin typeface="Calibri" pitchFamily="34" charset="0"/>
                <a:cs typeface="Calibri" pitchFamily="34" charset="0"/>
              </a:rPr>
              <a:t> 1: </a:t>
            </a:r>
            <a:r>
              <a:rPr lang="en-CA" sz="2800" b="1" dirty="0" err="1" smtClean="0">
                <a:solidFill>
                  <a:srgbClr val="00B0F0"/>
                </a:solidFill>
                <a:latin typeface="Calibri" pitchFamily="34" charset="0"/>
                <a:cs typeface="Calibri" pitchFamily="34" charset="0"/>
              </a:rPr>
              <a:t>Kebingungan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tentang</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diperdamaikan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dengan</a:t>
            </a:r>
            <a:r>
              <a:rPr lang="en-CA" sz="2800" b="1" dirty="0" smtClean="0">
                <a:solidFill>
                  <a:srgbClr val="00B0F0"/>
                </a:solidFill>
                <a:latin typeface="Calibri" pitchFamily="34" charset="0"/>
                <a:cs typeface="Calibri" pitchFamily="34" charset="0"/>
              </a:rPr>
              <a:t> Allah </a:t>
            </a:r>
            <a:r>
              <a:rPr lang="en-CA" sz="2800" b="1" dirty="0" err="1" smtClean="0">
                <a:solidFill>
                  <a:srgbClr val="00B0F0"/>
                </a:solidFill>
                <a:latin typeface="Calibri" pitchFamily="34" charset="0"/>
                <a:cs typeface="Calibri" pitchFamily="34" charset="0"/>
              </a:rPr>
              <a:t>Bapa</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Anak</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Roh</a:t>
            </a:r>
            <a:r>
              <a:rPr lang="en-CA" sz="2800" b="1" dirty="0" smtClean="0">
                <a:solidFill>
                  <a:srgbClr val="00B0F0"/>
                </a:solidFill>
                <a:latin typeface="Calibri" pitchFamily="34" charset="0"/>
                <a:cs typeface="Calibri" pitchFamily="34" charset="0"/>
              </a:rPr>
              <a:t> Kudus.</a:t>
            </a:r>
            <a:endParaRPr lang="en-CA" sz="2800" dirty="0">
              <a:solidFill>
                <a:srgbClr val="00B0F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2718048"/>
            <a:ext cx="8902824" cy="1143000"/>
          </a:xfrm>
        </p:spPr>
        <p:txBody>
          <a:bodyPr/>
          <a:lstStyle/>
          <a:p>
            <a:r>
              <a:rPr lang="en-US" sz="2800" dirty="0" err="1" smtClean="0">
                <a:solidFill>
                  <a:schemeClr val="tx1"/>
                </a:solidFill>
                <a:latin typeface="Calibri" pitchFamily="34" charset="0"/>
                <a:cs typeface="Calibri" pitchFamily="34" charset="0"/>
              </a:rPr>
              <a:t>Berhenti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bingung</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1200" dirty="0" smtClean="0">
                <a:solidFill>
                  <a:schemeClr val="tx1"/>
                </a:solidFill>
                <a:latin typeface="Calibri" pitchFamily="34" charset="0"/>
                <a:cs typeface="Calibri" pitchFamily="34" charset="0"/>
              </a:rPr>
              <a:t> </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Yesus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Yesus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keseluruhan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Yesus</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1200" dirty="0" smtClean="0">
                <a:solidFill>
                  <a:schemeClr val="tx1"/>
                </a:solidFill>
                <a:latin typeface="Calibri" pitchFamily="34" charset="0"/>
                <a:cs typeface="Calibri" pitchFamily="34" charset="0"/>
              </a:rPr>
              <a:t/>
            </a:r>
            <a:br>
              <a:rPr lang="en-US" sz="12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 </a:t>
            </a:r>
            <a:r>
              <a:rPr lang="en-US" sz="2800" dirty="0" err="1" smtClean="0">
                <a:solidFill>
                  <a:schemeClr val="tx1"/>
                </a:solidFill>
                <a:latin typeface="Calibri" pitchFamily="34" charset="0"/>
                <a:cs typeface="Calibri" pitchFamily="34" charset="0"/>
              </a:rPr>
              <a:t>maka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keseluruhan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a:t>
            </a:r>
            <a:r>
              <a:rPr lang="en-CA" sz="2800" dirty="0" smtClean="0">
                <a:solidFill>
                  <a:schemeClr val="tx1"/>
                </a:solidFill>
                <a:latin typeface="Calibri" pitchFamily="34" charset="0"/>
                <a:cs typeface="Calibri" pitchFamily="34" charset="0"/>
              </a:rPr>
              <a:t/>
            </a:r>
            <a:br>
              <a:rPr lang="en-CA" sz="2800" dirty="0" smtClean="0">
                <a:solidFill>
                  <a:schemeClr val="tx1"/>
                </a:solidFill>
                <a:latin typeface="Calibri" pitchFamily="34" charset="0"/>
                <a:cs typeface="Calibri" pitchFamily="34" charset="0"/>
              </a:rPr>
            </a:br>
            <a:r>
              <a:rPr lang="en-CA" sz="1200" dirty="0" smtClean="0">
                <a:solidFill>
                  <a:schemeClr val="tx1"/>
                </a:solidFill>
                <a:latin typeface="Calibri" pitchFamily="34" charset="0"/>
                <a:cs typeface="Calibri" pitchFamily="34" charset="0"/>
              </a:rPr>
              <a:t/>
            </a:r>
            <a:br>
              <a:rPr lang="en-CA" sz="1200" dirty="0" smtClean="0">
                <a:solidFill>
                  <a:schemeClr val="tx1"/>
                </a:solidFill>
                <a:latin typeface="Calibri" pitchFamily="34" charset="0"/>
                <a:cs typeface="Calibri" pitchFamily="34" charset="0"/>
              </a:rPr>
            </a:br>
            <a:r>
              <a:rPr lang="en-CA" sz="2800" dirty="0" err="1" smtClean="0">
                <a:solidFill>
                  <a:schemeClr val="tx1"/>
                </a:solidFill>
                <a:latin typeface="Calibri" pitchFamily="34" charset="0"/>
                <a:cs typeface="Calibri" pitchFamily="34" charset="0"/>
              </a:rPr>
              <a:t>Jika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diperdamaikan</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dengan</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memiliki</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memiliki</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keseluruhan</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br>
              <a:rPr lang="en-CA" sz="2800" dirty="0" smtClean="0">
                <a:solidFill>
                  <a:schemeClr val="tx1"/>
                </a:solidFill>
                <a:latin typeface="Calibri" pitchFamily="34" charset="0"/>
                <a:cs typeface="Calibri" pitchFamily="34" charset="0"/>
              </a:rPr>
            </a:br>
            <a:r>
              <a:rPr lang="en-CA" sz="2800" dirty="0" err="1" smtClean="0">
                <a:solidFill>
                  <a:schemeClr val="tx1"/>
                </a:solidFill>
                <a:latin typeface="Calibri" pitchFamily="34" charset="0"/>
                <a:cs typeface="Calibri" pitchFamily="34" charset="0"/>
              </a:rPr>
              <a:t>Dia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adalah</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pribadi</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menerima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pribadi</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br>
              <a:rPr lang="en-CA" sz="2800" dirty="0" smtClean="0">
                <a:solidFill>
                  <a:schemeClr val="tx1"/>
                </a:solidFill>
                <a:latin typeface="Calibri" pitchFamily="34" charset="0"/>
                <a:cs typeface="Calibri" pitchFamily="34" charset="0"/>
              </a:rPr>
            </a:br>
            <a:r>
              <a:rPr lang="en-CA" sz="1200" dirty="0" smtClean="0">
                <a:solidFill>
                  <a:schemeClr val="tx1"/>
                </a:solidFill>
                <a:latin typeface="Calibri" pitchFamily="34" charset="0"/>
                <a:cs typeface="Calibri" pitchFamily="34" charset="0"/>
              </a:rPr>
              <a:t/>
            </a:r>
            <a:br>
              <a:rPr lang="en-CA" sz="1200" dirty="0" smtClean="0">
                <a:solidFill>
                  <a:schemeClr val="tx1"/>
                </a:solidFill>
                <a:latin typeface="Calibri" pitchFamily="34" charset="0"/>
                <a:cs typeface="Calibri" pitchFamily="34" charset="0"/>
              </a:rPr>
            </a:br>
            <a:r>
              <a:rPr lang="en-CA" sz="2800" dirty="0" smtClean="0">
                <a:solidFill>
                  <a:schemeClr val="tx1"/>
                </a:solidFill>
                <a:latin typeface="Calibri" pitchFamily="34" charset="0"/>
                <a:cs typeface="Calibri" pitchFamily="34" charset="0"/>
              </a:rPr>
              <a:t>“</a:t>
            </a: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seorang</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mengasihi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Aku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menuruti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firman</a:t>
            </a:r>
            <a:r>
              <a:rPr lang="en-US" sz="2800" dirty="0" smtClean="0">
                <a:solidFill>
                  <a:schemeClr val="tx1"/>
                </a:solidFill>
                <a:latin typeface="Calibri" pitchFamily="34" charset="0"/>
                <a:cs typeface="Calibri" pitchFamily="34" charset="0"/>
              </a:rPr>
              <a:t>-Ku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Bapa</a:t>
            </a:r>
            <a:r>
              <a:rPr lang="en-US" sz="2800" dirty="0" smtClean="0">
                <a:solidFill>
                  <a:schemeClr val="tx1"/>
                </a:solidFill>
                <a:latin typeface="Calibri" pitchFamily="34" charset="0"/>
                <a:cs typeface="Calibri" pitchFamily="34" charset="0"/>
              </a:rPr>
              <a:t>-Ku </a:t>
            </a:r>
            <a:r>
              <a:rPr lang="en-US" sz="2800" dirty="0" err="1" smtClean="0">
                <a:solidFill>
                  <a:schemeClr val="tx1"/>
                </a:solidFill>
                <a:latin typeface="Calibri" pitchFamily="34" charset="0"/>
                <a:cs typeface="Calibri" pitchFamily="34" charset="0"/>
              </a:rPr>
              <a:t>akan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mengasihi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Kami</a:t>
            </a:r>
            <a:r>
              <a:rPr lang="en-US" sz="2800" u="sng" dirty="0" smtClean="0">
                <a:solidFill>
                  <a:schemeClr val="tx1"/>
                </a:solidFill>
                <a:latin typeface="Calibri" pitchFamily="34" charset="0"/>
                <a:cs typeface="Calibri" pitchFamily="34" charset="0"/>
              </a:rPr>
              <a:t> </a:t>
            </a:r>
            <a:r>
              <a:rPr lang="en-US" sz="2800" u="sng" dirty="0" err="1" smtClean="0">
                <a:solidFill>
                  <a:schemeClr val="tx1"/>
                </a:solidFill>
                <a:latin typeface="Calibri" pitchFamily="34" charset="0"/>
                <a:cs typeface="Calibri" pitchFamily="34" charset="0"/>
              </a:rPr>
              <a:t>akan</a:t>
            </a:r>
            <a:r>
              <a:rPr lang="en-US" sz="2800" u="sng" dirty="0" smtClean="0">
                <a:solidFill>
                  <a:schemeClr val="tx1"/>
                </a:solidFill>
                <a:latin typeface="Calibri" pitchFamily="34" charset="0"/>
                <a:cs typeface="Calibri" pitchFamily="34" charset="0"/>
              </a:rPr>
              <a:t> </a:t>
            </a:r>
            <a:r>
              <a:rPr lang="en-US" sz="2800" u="sng" dirty="0" err="1" smtClean="0">
                <a:solidFill>
                  <a:schemeClr val="tx1"/>
                </a:solidFill>
                <a:latin typeface="Calibri" pitchFamily="34" charset="0"/>
                <a:cs typeface="Calibri" pitchFamily="34" charset="0"/>
              </a:rPr>
              <a:t>datang</a:t>
            </a:r>
            <a:r>
              <a:rPr lang="en-US" sz="2800" u="sng" dirty="0" smtClean="0">
                <a:solidFill>
                  <a:schemeClr val="tx1"/>
                </a:solidFill>
                <a:latin typeface="Calibri" pitchFamily="34" charset="0"/>
                <a:cs typeface="Calibri" pitchFamily="34" charset="0"/>
              </a:rPr>
              <a:t> </a:t>
            </a:r>
            <a:r>
              <a:rPr lang="en-US" sz="2800" u="sng" spc="-20" dirty="0" err="1" smtClean="0">
                <a:solidFill>
                  <a:schemeClr val="tx1"/>
                </a:solidFill>
                <a:latin typeface="Calibri" pitchFamily="34" charset="0"/>
                <a:cs typeface="Calibri" pitchFamily="34" charset="0"/>
              </a:rPr>
              <a:t>kepadanya</a:t>
            </a:r>
            <a:r>
              <a:rPr lang="en-US" sz="2800" spc="-20" dirty="0" smtClean="0">
                <a:solidFill>
                  <a:schemeClr val="tx1"/>
                </a:solidFill>
                <a:latin typeface="Calibri" pitchFamily="34" charset="0"/>
                <a:cs typeface="Calibri" pitchFamily="34" charset="0"/>
              </a:rPr>
              <a:t> </a:t>
            </a:r>
            <a:r>
              <a:rPr lang="en-US" sz="2800" spc="-20" dirty="0" err="1" smtClean="0">
                <a:solidFill>
                  <a:schemeClr val="tx1"/>
                </a:solidFill>
                <a:latin typeface="Calibri" pitchFamily="34" charset="0"/>
                <a:cs typeface="Calibri" pitchFamily="34" charset="0"/>
              </a:rPr>
              <a:t>dan</a:t>
            </a:r>
            <a:r>
              <a:rPr lang="en-US" sz="2800" spc="-20" dirty="0" smtClean="0">
                <a:solidFill>
                  <a:schemeClr val="tx1"/>
                </a:solidFill>
                <a:latin typeface="Calibri" pitchFamily="34" charset="0"/>
                <a:cs typeface="Calibri" pitchFamily="34" charset="0"/>
              </a:rPr>
              <a:t> </a:t>
            </a:r>
            <a:r>
              <a:rPr lang="en-US" sz="2800" spc="-20" dirty="0" err="1" smtClean="0">
                <a:solidFill>
                  <a:schemeClr val="tx1"/>
                </a:solidFill>
                <a:latin typeface="Calibri" pitchFamily="34" charset="0"/>
                <a:cs typeface="Calibri" pitchFamily="34" charset="0"/>
              </a:rPr>
              <a:t>diam</a:t>
            </a:r>
            <a:r>
              <a:rPr lang="en-US" sz="2800" spc="-20" dirty="0" smtClean="0">
                <a:solidFill>
                  <a:schemeClr val="tx1"/>
                </a:solidFill>
                <a:latin typeface="Calibri" pitchFamily="34" charset="0"/>
                <a:cs typeface="Calibri" pitchFamily="34" charset="0"/>
              </a:rPr>
              <a:t> </a:t>
            </a:r>
            <a:r>
              <a:rPr lang="en-US" sz="2800" spc="-20" dirty="0" err="1" smtClean="0">
                <a:solidFill>
                  <a:schemeClr val="tx1"/>
                </a:solidFill>
                <a:latin typeface="Calibri" pitchFamily="34" charset="0"/>
                <a:cs typeface="Calibri" pitchFamily="34" charset="0"/>
              </a:rPr>
              <a:t>bersama-sama</a:t>
            </a:r>
            <a:r>
              <a:rPr lang="en-US" sz="2800" spc="-20" dirty="0" smtClean="0">
                <a:solidFill>
                  <a:schemeClr val="tx1"/>
                </a:solidFill>
                <a:latin typeface="Calibri" pitchFamily="34" charset="0"/>
                <a:cs typeface="Calibri" pitchFamily="34" charset="0"/>
              </a:rPr>
              <a:t> </a:t>
            </a:r>
            <a:r>
              <a:rPr lang="en-US" sz="2800" spc="-20" dirty="0" err="1" smtClean="0">
                <a:solidFill>
                  <a:schemeClr val="tx1"/>
                </a:solidFill>
                <a:latin typeface="Calibri" pitchFamily="34" charset="0"/>
                <a:cs typeface="Calibri" pitchFamily="34" charset="0"/>
              </a:rPr>
              <a:t>dengan</a:t>
            </a:r>
            <a:r>
              <a:rPr lang="en-US" sz="2800" spc="-20" dirty="0" smtClean="0">
                <a:solidFill>
                  <a:schemeClr val="tx1"/>
                </a:solidFill>
                <a:latin typeface="Calibri" pitchFamily="34" charset="0"/>
                <a:cs typeface="Calibri" pitchFamily="34" charset="0"/>
              </a:rPr>
              <a:t> </a:t>
            </a:r>
            <a:r>
              <a:rPr lang="en-US" sz="2800" spc="-20" dirty="0" err="1" smtClean="0">
                <a:solidFill>
                  <a:schemeClr val="tx1"/>
                </a:solidFill>
                <a:latin typeface="Calibri" pitchFamily="34" charset="0"/>
                <a:cs typeface="Calibri" pitchFamily="34" charset="0"/>
              </a:rPr>
              <a:t>dia</a:t>
            </a:r>
            <a:r>
              <a:rPr lang="en-US" sz="2800" spc="-20" dirty="0" smtClean="0">
                <a:solidFill>
                  <a:schemeClr val="tx1"/>
                </a:solidFill>
                <a:latin typeface="Calibri" pitchFamily="34" charset="0"/>
                <a:cs typeface="Calibri" pitchFamily="34" charset="0"/>
              </a:rPr>
              <a:t>” (</a:t>
            </a:r>
            <a:r>
              <a:rPr lang="en-US" sz="2800" spc="-20" dirty="0" err="1" smtClean="0">
                <a:solidFill>
                  <a:schemeClr val="tx1"/>
                </a:solidFill>
                <a:latin typeface="Calibri" pitchFamily="34" charset="0"/>
                <a:cs typeface="Calibri" pitchFamily="34" charset="0"/>
              </a:rPr>
              <a:t>Yoh</a:t>
            </a:r>
            <a:r>
              <a:rPr lang="en-US" sz="2800" spc="-20" dirty="0" smtClean="0">
                <a:solidFill>
                  <a:schemeClr val="tx1"/>
                </a:solidFill>
                <a:latin typeface="Calibri" pitchFamily="34" charset="0"/>
                <a:cs typeface="Calibri" pitchFamily="34" charset="0"/>
              </a:rPr>
              <a:t> 14:23)</a:t>
            </a:r>
            <a:endParaRPr lang="en-US" sz="2800" spc="-20" dirty="0">
              <a:solidFill>
                <a:schemeClr val="tx1"/>
              </a:solidFill>
              <a:latin typeface="Calibri" pitchFamily="34" charset="0"/>
              <a:cs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3" name="Picture 42" descr="www.clipartbest.com dc6XLjAMi.gif"/>
          <p:cNvPicPr>
            <a:picLocks noChangeAspect="1"/>
          </p:cNvPicPr>
          <p:nvPr/>
        </p:nvPicPr>
        <p:blipFill>
          <a:blip r:embed="rId3" cstate="print"/>
          <a:stretch>
            <a:fillRect/>
          </a:stretch>
        </p:blipFill>
        <p:spPr>
          <a:xfrm>
            <a:off x="6372200" y="1340769"/>
            <a:ext cx="2926080" cy="2056727"/>
          </a:xfrm>
          <a:prstGeom prst="rect">
            <a:avLst/>
          </a:prstGeom>
        </p:spPr>
      </p:pic>
      <p:pic>
        <p:nvPicPr>
          <p:cNvPr id="34" name="Picture 33" descr="lord-jesus-christ-coming-293608.gif"/>
          <p:cNvPicPr>
            <a:picLocks noChangeAspect="1"/>
          </p:cNvPicPr>
          <p:nvPr/>
        </p:nvPicPr>
        <p:blipFill>
          <a:blip r:embed="rId4" cstate="print"/>
          <a:srcRect b="36140"/>
          <a:stretch>
            <a:fillRect/>
          </a:stretch>
        </p:blipFill>
        <p:spPr>
          <a:xfrm>
            <a:off x="1403648" y="1052733"/>
            <a:ext cx="3108960" cy="2891327"/>
          </a:xfrm>
          <a:prstGeom prst="star32">
            <a:avLst/>
          </a:prstGeom>
        </p:spPr>
      </p:pic>
      <p:sp>
        <p:nvSpPr>
          <p:cNvPr id="35" name="Rectangle 34"/>
          <p:cNvSpPr/>
          <p:nvPr/>
        </p:nvSpPr>
        <p:spPr>
          <a:xfrm>
            <a:off x="7452320" y="2238008"/>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7740352" y="2121416"/>
            <a:ext cx="182880" cy="73152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2843808" y="2115696"/>
            <a:ext cx="274320" cy="10972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486040" y="2290584"/>
            <a:ext cx="100584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1" name="Rectangle 50"/>
          <p:cNvSpPr/>
          <p:nvPr/>
        </p:nvSpPr>
        <p:spPr>
          <a:xfrm>
            <a:off x="546408" y="2520320"/>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4" name="Oval 53"/>
          <p:cNvSpPr/>
          <p:nvPr/>
        </p:nvSpPr>
        <p:spPr>
          <a:xfrm>
            <a:off x="442392" y="1479064"/>
            <a:ext cx="457200" cy="36576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5" name="Rounded Rectangle 54"/>
          <p:cNvSpPr/>
          <p:nvPr/>
        </p:nvSpPr>
        <p:spPr>
          <a:xfrm>
            <a:off x="396672" y="1833384"/>
            <a:ext cx="548640" cy="73152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ectangle 24"/>
          <p:cNvSpPr/>
          <p:nvPr/>
        </p:nvSpPr>
        <p:spPr>
          <a:xfrm>
            <a:off x="683568" y="2520320"/>
            <a:ext cx="13716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338936" y="1479064"/>
            <a:ext cx="457200" cy="3657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9" name="Rounded Rectangle 28"/>
          <p:cNvSpPr/>
          <p:nvPr/>
        </p:nvSpPr>
        <p:spPr>
          <a:xfrm>
            <a:off x="5292080" y="1844824"/>
            <a:ext cx="548640" cy="7315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Rectangle 31"/>
          <p:cNvSpPr/>
          <p:nvPr/>
        </p:nvSpPr>
        <p:spPr>
          <a:xfrm>
            <a:off x="5586968" y="2520320"/>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5442952" y="2520320"/>
            <a:ext cx="13716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6" name="Picture 35" descr="egyptian.gif"/>
          <p:cNvPicPr>
            <a:picLocks noChangeAspect="1"/>
          </p:cNvPicPr>
          <p:nvPr/>
        </p:nvPicPr>
        <p:blipFill>
          <a:blip r:embed="rId5" cstate="print"/>
          <a:stretch>
            <a:fillRect/>
          </a:stretch>
        </p:blipFill>
        <p:spPr>
          <a:xfrm>
            <a:off x="6732240" y="1124744"/>
            <a:ext cx="2150677" cy="1280160"/>
          </a:xfrm>
          <a:prstGeom prst="rect">
            <a:avLst/>
          </a:prstGeom>
        </p:spPr>
      </p:pic>
      <p:pic>
        <p:nvPicPr>
          <p:cNvPr id="37" name="Picture 36" descr="egyptian.gif"/>
          <p:cNvPicPr>
            <a:picLocks noChangeAspect="1"/>
          </p:cNvPicPr>
          <p:nvPr/>
        </p:nvPicPr>
        <p:blipFill>
          <a:blip r:embed="rId5" cstate="print"/>
          <a:stretch>
            <a:fillRect/>
          </a:stretch>
        </p:blipFill>
        <p:spPr>
          <a:xfrm rot="7200000">
            <a:off x="7396969" y="2185681"/>
            <a:ext cx="2150677" cy="1280160"/>
          </a:xfrm>
          <a:prstGeom prst="rect">
            <a:avLst/>
          </a:prstGeom>
        </p:spPr>
      </p:pic>
      <p:pic>
        <p:nvPicPr>
          <p:cNvPr id="40" name="Picture 39" descr="egyptian.gif"/>
          <p:cNvPicPr>
            <a:picLocks noChangeAspect="1"/>
          </p:cNvPicPr>
          <p:nvPr/>
        </p:nvPicPr>
        <p:blipFill>
          <a:blip r:embed="rId5" cstate="print"/>
          <a:stretch>
            <a:fillRect/>
          </a:stretch>
        </p:blipFill>
        <p:spPr>
          <a:xfrm rot="14400000" flipH="1">
            <a:off x="6100827" y="2168019"/>
            <a:ext cx="2150669" cy="1280160"/>
          </a:xfrm>
          <a:prstGeom prst="rect">
            <a:avLst/>
          </a:prstGeom>
        </p:spPr>
      </p:pic>
      <p:sp>
        <p:nvSpPr>
          <p:cNvPr id="47" name="Right Arrow 46"/>
          <p:cNvSpPr/>
          <p:nvPr/>
        </p:nvSpPr>
        <p:spPr>
          <a:xfrm>
            <a:off x="4585712" y="1916832"/>
            <a:ext cx="27432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ight Arrow 47"/>
          <p:cNvSpPr/>
          <p:nvPr/>
        </p:nvSpPr>
        <p:spPr>
          <a:xfrm>
            <a:off x="1109896" y="1877968"/>
            <a:ext cx="274320" cy="18288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extBox 52"/>
          <p:cNvSpPr txBox="1"/>
          <p:nvPr/>
        </p:nvSpPr>
        <p:spPr>
          <a:xfrm>
            <a:off x="-225152" y="3284984"/>
            <a:ext cx="1844824" cy="1104020"/>
          </a:xfrm>
          <a:prstGeom prst="rect">
            <a:avLst/>
          </a:prstGeom>
          <a:noFill/>
        </p:spPr>
        <p:txBody>
          <a:bodyPr wrap="square" rtlCol="0">
            <a:spAutoFit/>
          </a:bodyPr>
          <a:lstStyle/>
          <a:p>
            <a:pPr algn="ctr">
              <a:lnSpc>
                <a:spcPts val="2600"/>
              </a:lnSpc>
            </a:pPr>
            <a:r>
              <a:rPr lang="en-CA" sz="2800" b="1" dirty="0" err="1" smtClean="0">
                <a:solidFill>
                  <a:schemeClr val="bg1"/>
                </a:solidFill>
                <a:latin typeface="Calibri" pitchFamily="34" charset="0"/>
                <a:cs typeface="Calibri" pitchFamily="34" charset="0"/>
              </a:rPr>
              <a:t>hitam</a:t>
            </a:r>
            <a:endParaRPr lang="en-CA" sz="2800" b="1" dirty="0" smtClean="0">
              <a:solidFill>
                <a:schemeClr val="bg1"/>
              </a:solidFill>
              <a:latin typeface="Calibri" pitchFamily="34" charset="0"/>
              <a:cs typeface="Calibri" pitchFamily="34" charset="0"/>
            </a:endParaRPr>
          </a:p>
          <a:p>
            <a:pPr algn="ctr">
              <a:lnSpc>
                <a:spcPts val="2600"/>
              </a:lnSpc>
            </a:pPr>
            <a:r>
              <a:rPr lang="en-CA" sz="2800" b="1" dirty="0" err="1" smtClean="0">
                <a:solidFill>
                  <a:schemeClr val="bg1"/>
                </a:solidFill>
                <a:latin typeface="Calibri" pitchFamily="34" charset="0"/>
                <a:cs typeface="Calibri" pitchFamily="34" charset="0"/>
              </a:rPr>
              <a:t>hitam</a:t>
            </a:r>
            <a:endParaRPr lang="en-CA" sz="2800" b="1" dirty="0" smtClean="0">
              <a:solidFill>
                <a:schemeClr val="bg1"/>
              </a:solidFill>
              <a:latin typeface="Calibri" pitchFamily="34" charset="0"/>
              <a:cs typeface="Calibri" pitchFamily="34" charset="0"/>
            </a:endParaRPr>
          </a:p>
          <a:p>
            <a:pPr algn="ctr">
              <a:lnSpc>
                <a:spcPts val="2600"/>
              </a:lnSpc>
            </a:pPr>
            <a:r>
              <a:rPr lang="en-CA" sz="2800" b="1" dirty="0" err="1" smtClean="0">
                <a:solidFill>
                  <a:schemeClr val="bg1"/>
                </a:solidFill>
                <a:latin typeface="Calibri" pitchFamily="34" charset="0"/>
                <a:cs typeface="Calibri" pitchFamily="34" charset="0"/>
              </a:rPr>
              <a:t>hitam</a:t>
            </a:r>
            <a:endParaRPr lang="en-CA" sz="2800" b="1" dirty="0">
              <a:solidFill>
                <a:schemeClr val="bg1"/>
              </a:solidFill>
              <a:latin typeface="Calibri" pitchFamily="34" charset="0"/>
              <a:cs typeface="Calibri" pitchFamily="34" charset="0"/>
            </a:endParaRPr>
          </a:p>
        </p:txBody>
      </p:sp>
      <p:sp>
        <p:nvSpPr>
          <p:cNvPr id="56" name="TextBox 55"/>
          <p:cNvSpPr txBox="1"/>
          <p:nvPr/>
        </p:nvSpPr>
        <p:spPr>
          <a:xfrm>
            <a:off x="4499992" y="3272497"/>
            <a:ext cx="2160240" cy="1092607"/>
          </a:xfrm>
          <a:prstGeom prst="rect">
            <a:avLst/>
          </a:prstGeom>
          <a:noFill/>
        </p:spPr>
        <p:txBody>
          <a:bodyPr wrap="square" rtlCol="0">
            <a:spAutoFit/>
          </a:bodyPr>
          <a:lstStyle/>
          <a:p>
            <a:pPr algn="ctr">
              <a:lnSpc>
                <a:spcPts val="2600"/>
              </a:lnSpc>
            </a:pPr>
            <a:r>
              <a:rPr lang="en-CA" sz="2800" b="1" dirty="0" err="1" smtClean="0">
                <a:solidFill>
                  <a:schemeClr val="bg1"/>
                </a:solidFill>
                <a:latin typeface="Calibri" pitchFamily="34" charset="0"/>
                <a:cs typeface="Calibri" pitchFamily="34" charset="0"/>
              </a:rPr>
              <a:t>putih</a:t>
            </a:r>
            <a:endParaRPr lang="en-CA" sz="2800" b="1" dirty="0" smtClean="0">
              <a:solidFill>
                <a:schemeClr val="bg1"/>
              </a:solidFill>
              <a:latin typeface="Calibri" pitchFamily="34" charset="0"/>
              <a:cs typeface="Calibri" pitchFamily="34" charset="0"/>
            </a:endParaRPr>
          </a:p>
          <a:p>
            <a:pPr algn="ctr">
              <a:lnSpc>
                <a:spcPts val="2600"/>
              </a:lnSpc>
            </a:pPr>
            <a:r>
              <a:rPr lang="en-CA" sz="2800" b="1" dirty="0" err="1" smtClean="0">
                <a:solidFill>
                  <a:schemeClr val="bg1"/>
                </a:solidFill>
                <a:latin typeface="Calibri" pitchFamily="34" charset="0"/>
                <a:cs typeface="Calibri" pitchFamily="34" charset="0"/>
              </a:rPr>
              <a:t>putih</a:t>
            </a:r>
            <a:endParaRPr lang="en-CA" sz="2800" b="1" dirty="0" smtClean="0">
              <a:solidFill>
                <a:schemeClr val="bg1"/>
              </a:solidFill>
              <a:latin typeface="Calibri" pitchFamily="34" charset="0"/>
              <a:cs typeface="Calibri" pitchFamily="34" charset="0"/>
            </a:endParaRPr>
          </a:p>
          <a:p>
            <a:pPr algn="ctr">
              <a:lnSpc>
                <a:spcPts val="2600"/>
              </a:lnSpc>
            </a:pPr>
            <a:r>
              <a:rPr lang="en-CA" sz="2800" b="1" dirty="0" err="1" smtClean="0">
                <a:solidFill>
                  <a:schemeClr val="bg1"/>
                </a:solidFill>
                <a:latin typeface="Calibri" pitchFamily="34" charset="0"/>
                <a:cs typeface="Calibri" pitchFamily="34" charset="0"/>
              </a:rPr>
              <a:t>putih</a:t>
            </a:r>
            <a:endParaRPr lang="en-CA" sz="2800" b="1" dirty="0">
              <a:solidFill>
                <a:schemeClr val="bg1"/>
              </a:solidFill>
              <a:latin typeface="Calibri" pitchFamily="34" charset="0"/>
              <a:cs typeface="Calibri" pitchFamily="34" charset="0"/>
            </a:endParaRPr>
          </a:p>
        </p:txBody>
      </p:sp>
      <p:sp>
        <p:nvSpPr>
          <p:cNvPr id="57" name="TextBox 56"/>
          <p:cNvSpPr txBox="1"/>
          <p:nvPr/>
        </p:nvSpPr>
        <p:spPr>
          <a:xfrm>
            <a:off x="6732240" y="3261084"/>
            <a:ext cx="2160240" cy="1104020"/>
          </a:xfrm>
          <a:prstGeom prst="rect">
            <a:avLst/>
          </a:prstGeom>
          <a:noFill/>
        </p:spPr>
        <p:txBody>
          <a:bodyPr wrap="square" rtlCol="0">
            <a:spAutoFit/>
          </a:bodyPr>
          <a:lstStyle/>
          <a:p>
            <a:pPr algn="ctr">
              <a:lnSpc>
                <a:spcPts val="2600"/>
              </a:lnSpc>
            </a:pPr>
            <a:r>
              <a:rPr lang="en-CA" sz="2800" b="1" dirty="0" err="1" smtClean="0">
                <a:solidFill>
                  <a:schemeClr val="bg1"/>
                </a:solidFill>
                <a:latin typeface="Calibri" pitchFamily="34" charset="0"/>
                <a:cs typeface="Calibri" pitchFamily="34" charset="0"/>
              </a:rPr>
              <a:t>satu</a:t>
            </a:r>
            <a:endParaRPr lang="en-CA" sz="2800" b="1" dirty="0" smtClean="0">
              <a:solidFill>
                <a:schemeClr val="bg1"/>
              </a:solidFill>
              <a:latin typeface="Calibri" pitchFamily="34" charset="0"/>
              <a:cs typeface="Calibri" pitchFamily="34" charset="0"/>
            </a:endParaRPr>
          </a:p>
          <a:p>
            <a:pPr algn="ctr">
              <a:lnSpc>
                <a:spcPts val="2600"/>
              </a:lnSpc>
            </a:pPr>
            <a:r>
              <a:rPr lang="en-CA" sz="2800" b="1" dirty="0" err="1" smtClean="0">
                <a:solidFill>
                  <a:schemeClr val="bg1"/>
                </a:solidFill>
                <a:latin typeface="Calibri" pitchFamily="34" charset="0"/>
                <a:cs typeface="Calibri" pitchFamily="34" charset="0"/>
              </a:rPr>
              <a:t>satu</a:t>
            </a:r>
            <a:r>
              <a:rPr lang="en-CA" sz="2800" b="1" dirty="0" smtClean="0">
                <a:solidFill>
                  <a:schemeClr val="bg1"/>
                </a:solidFill>
                <a:latin typeface="Calibri" pitchFamily="34" charset="0"/>
                <a:cs typeface="Calibri" pitchFamily="34" charset="0"/>
              </a:rPr>
              <a:t> </a:t>
            </a:r>
          </a:p>
          <a:p>
            <a:pPr algn="ctr">
              <a:lnSpc>
                <a:spcPts val="2600"/>
              </a:lnSpc>
            </a:pPr>
            <a:r>
              <a:rPr lang="en-CA" sz="2800" b="1" dirty="0" err="1" smtClean="0">
                <a:solidFill>
                  <a:schemeClr val="bg1"/>
                </a:solidFill>
                <a:latin typeface="Calibri" pitchFamily="34" charset="0"/>
                <a:cs typeface="Calibri" pitchFamily="34" charset="0"/>
              </a:rPr>
              <a:t>satu</a:t>
            </a:r>
            <a:r>
              <a:rPr lang="en-CA" sz="2800" b="1" dirty="0" smtClean="0">
                <a:solidFill>
                  <a:schemeClr val="bg1"/>
                </a:solidFill>
                <a:latin typeface="Calibri" pitchFamily="34"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49" name="Right Arrow 48"/>
          <p:cNvSpPr/>
          <p:nvPr/>
        </p:nvSpPr>
        <p:spPr>
          <a:xfrm>
            <a:off x="6228184" y="1916832"/>
            <a:ext cx="274320" cy="1828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Rectangle 49"/>
          <p:cNvSpPr/>
          <p:nvPr/>
        </p:nvSpPr>
        <p:spPr>
          <a:xfrm>
            <a:off x="5508104" y="1844824"/>
            <a:ext cx="128016"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Rectangle 57"/>
          <p:cNvSpPr/>
          <p:nvPr/>
        </p:nvSpPr>
        <p:spPr>
          <a:xfrm>
            <a:off x="5292080" y="1988840"/>
            <a:ext cx="548640" cy="137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WordArt 2"/>
          <p:cNvSpPr>
            <a:spLocks noChangeArrowheads="1" noChangeShapeType="1" noTextEdit="1"/>
          </p:cNvSpPr>
          <p:nvPr/>
        </p:nvSpPr>
        <p:spPr bwMode="auto">
          <a:xfrm>
            <a:off x="1547664" y="1209288"/>
            <a:ext cx="2834640" cy="26517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Kristus</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kebenaran</a:t>
            </a:r>
            <a:r>
              <a:rPr lang="en-CA" sz="1600" kern="10" spc="0" dirty="0" smtClean="0">
                <a:ln w="9525">
                  <a:solidFill>
                    <a:srgbClr val="000000"/>
                  </a:solidFill>
                  <a:round/>
                  <a:headEnd/>
                  <a:tailEnd/>
                </a:ln>
                <a:effectLst/>
                <a:latin typeface="Arial Black" pitchFamily="34" charset="0"/>
                <a:cs typeface="Calibri" pitchFamily="34" charset="0"/>
              </a:rPr>
              <a:t> Allah</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42" name="TextBox 41"/>
          <p:cNvSpPr txBox="1"/>
          <p:nvPr/>
        </p:nvSpPr>
        <p:spPr>
          <a:xfrm>
            <a:off x="-36512" y="0"/>
            <a:ext cx="9144000" cy="861774"/>
          </a:xfrm>
          <a:prstGeom prst="rect">
            <a:avLst/>
          </a:prstGeom>
          <a:solidFill>
            <a:schemeClr val="tx1"/>
          </a:solidFill>
        </p:spPr>
        <p:txBody>
          <a:bodyPr wrap="square" rtlCol="0">
            <a:spAutoFit/>
          </a:bodyPr>
          <a:lstStyle/>
          <a:p>
            <a:pPr algn="ctr">
              <a:lnSpc>
                <a:spcPts val="3000"/>
              </a:lnSpc>
            </a:pPr>
            <a:r>
              <a:rPr lang="en-US" sz="2800" b="1" spc="-20" dirty="0" err="1" smtClean="0">
                <a:solidFill>
                  <a:srgbClr val="FF0000"/>
                </a:solidFill>
                <a:latin typeface="Calibri" pitchFamily="34" charset="0"/>
                <a:cs typeface="Calibri" pitchFamily="34" charset="0"/>
              </a:rPr>
              <a:t>Jika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kita</a:t>
            </a:r>
            <a:r>
              <a:rPr lang="en-US" sz="2800" b="1" spc="-20" dirty="0" smtClean="0">
                <a:solidFill>
                  <a:srgbClr val="FF0000"/>
                </a:solidFill>
                <a:latin typeface="Calibri" pitchFamily="34" charset="0"/>
                <a:cs typeface="Calibri" pitchFamily="34" charset="0"/>
              </a:rPr>
              <a:t> d</a:t>
            </a:r>
            <a:r>
              <a:rPr lang="sv-SE" sz="2800" b="1" spc="-20" dirty="0" smtClean="0">
                <a:solidFill>
                  <a:srgbClr val="FF0000"/>
                </a:solidFill>
                <a:latin typeface="Calibri" pitchFamily="34" charset="0"/>
                <a:cs typeface="Calibri" pitchFamily="34" charset="0"/>
              </a:rPr>
              <a:t>ibenarkan dlm </a:t>
            </a:r>
            <a:r>
              <a:rPr lang="sv-SE" sz="2800" b="1" spc="-20" dirty="0">
                <a:solidFill>
                  <a:srgbClr val="FF0000"/>
                </a:solidFill>
                <a:latin typeface="Calibri" pitchFamily="34" charset="0"/>
                <a:cs typeface="Calibri" pitchFamily="34" charset="0"/>
              </a:rPr>
              <a:t>Kristus, </a:t>
            </a:r>
            <a:r>
              <a:rPr lang="en-US" sz="2800" b="1" spc="-20" dirty="0" err="1" smtClean="0">
                <a:solidFill>
                  <a:srgbClr val="FF0000"/>
                </a:solidFill>
                <a:latin typeface="Calibri" pitchFamily="34" charset="0"/>
                <a:cs typeface="Calibri" pitchFamily="34" charset="0"/>
              </a:rPr>
              <a:t>kita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sempurna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diperdamaikan</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dgn</a:t>
            </a:r>
            <a:r>
              <a:rPr lang="en-US" sz="2800" b="1" spc="-20" dirty="0" smtClean="0">
                <a:solidFill>
                  <a:srgbClr val="FF0000"/>
                </a:solidFill>
                <a:latin typeface="Calibri" pitchFamily="34" charset="0"/>
                <a:cs typeface="Calibri" pitchFamily="34" charset="0"/>
              </a:rPr>
              <a:t> TUHAN, Allah </a:t>
            </a:r>
            <a:r>
              <a:rPr lang="en-US" sz="2800" b="1" spc="-20" dirty="0" err="1" smtClean="0">
                <a:solidFill>
                  <a:srgbClr val="FF0000"/>
                </a:solidFill>
                <a:latin typeface="Calibri" pitchFamily="34" charset="0"/>
                <a:cs typeface="Calibri" pitchFamily="34" charset="0"/>
              </a:rPr>
              <a:t>Bapa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Anak</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dan</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Roh</a:t>
            </a:r>
            <a:r>
              <a:rPr lang="en-US" sz="2800" b="1" spc="-20" dirty="0" smtClean="0">
                <a:solidFill>
                  <a:srgbClr val="FF0000"/>
                </a:solidFill>
                <a:latin typeface="Calibri" pitchFamily="34" charset="0"/>
                <a:cs typeface="Calibri" pitchFamily="34" charset="0"/>
              </a:rPr>
              <a:t> Kudus</a:t>
            </a:r>
            <a:endParaRPr lang="en-CA" sz="2800" spc="-20" dirty="0">
              <a:solidFill>
                <a:srgbClr val="FF0000"/>
              </a:solidFill>
              <a:latin typeface="Calibri" pitchFamily="34" charset="0"/>
              <a:cs typeface="Calibri" pitchFamily="34" charset="0"/>
            </a:endParaRPr>
          </a:p>
        </p:txBody>
      </p:sp>
      <p:sp>
        <p:nvSpPr>
          <p:cNvPr id="52" name="TextBox 51"/>
          <p:cNvSpPr txBox="1"/>
          <p:nvPr/>
        </p:nvSpPr>
        <p:spPr>
          <a:xfrm rot="5400000">
            <a:off x="7792325" y="3480973"/>
            <a:ext cx="2232247" cy="400110"/>
          </a:xfrm>
          <a:prstGeom prst="rect">
            <a:avLst/>
          </a:prstGeom>
          <a:noFill/>
        </p:spPr>
        <p:txBody>
          <a:bodyPr wrap="square" rtlCol="0">
            <a:spAutoFit/>
          </a:bodyPr>
          <a:lstStyle/>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smiley © sherv.net</a:t>
            </a:r>
          </a:p>
        </p:txBody>
      </p:sp>
      <p:sp>
        <p:nvSpPr>
          <p:cNvPr id="45" name="TextBox 8"/>
          <p:cNvSpPr txBox="1">
            <a:spLocks noChangeArrowheads="1"/>
          </p:cNvSpPr>
          <p:nvPr/>
        </p:nvSpPr>
        <p:spPr bwMode="auto">
          <a:xfrm>
            <a:off x="1979712" y="3140968"/>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pic>
        <p:nvPicPr>
          <p:cNvPr id="46" name="Picture 45" descr="egyptian.gif"/>
          <p:cNvPicPr>
            <a:picLocks noChangeAspect="1"/>
          </p:cNvPicPr>
          <p:nvPr/>
        </p:nvPicPr>
        <p:blipFill>
          <a:blip r:embed="rId5" cstate="print"/>
          <a:stretch>
            <a:fillRect/>
          </a:stretch>
        </p:blipFill>
        <p:spPr>
          <a:xfrm rot="14400000" flipH="1">
            <a:off x="6881016" y="2307493"/>
            <a:ext cx="614477" cy="365760"/>
          </a:xfrm>
          <a:prstGeom prst="rect">
            <a:avLst/>
          </a:prstGeom>
        </p:spPr>
      </p:pic>
      <p:pic>
        <p:nvPicPr>
          <p:cNvPr id="60" name="Picture 59" descr="egyptian.gif"/>
          <p:cNvPicPr>
            <a:picLocks noChangeAspect="1"/>
          </p:cNvPicPr>
          <p:nvPr/>
        </p:nvPicPr>
        <p:blipFill>
          <a:blip r:embed="rId5" cstate="print"/>
          <a:stretch>
            <a:fillRect/>
          </a:stretch>
        </p:blipFill>
        <p:spPr>
          <a:xfrm rot="14400000" flipH="1">
            <a:off x="6737000" y="2600571"/>
            <a:ext cx="614477" cy="365760"/>
          </a:xfrm>
          <a:prstGeom prst="rect">
            <a:avLst/>
          </a:prstGeom>
        </p:spPr>
      </p:pic>
      <p:pic>
        <p:nvPicPr>
          <p:cNvPr id="61" name="Picture 60" descr="egyptian.gif"/>
          <p:cNvPicPr>
            <a:picLocks noChangeAspect="1"/>
          </p:cNvPicPr>
          <p:nvPr/>
        </p:nvPicPr>
        <p:blipFill>
          <a:blip r:embed="rId5" cstate="print"/>
          <a:stretch>
            <a:fillRect/>
          </a:stretch>
        </p:blipFill>
        <p:spPr>
          <a:xfrm rot="14400000" flipH="1">
            <a:off x="7169048" y="2307493"/>
            <a:ext cx="614477" cy="365760"/>
          </a:xfrm>
          <a:prstGeom prst="rect">
            <a:avLst/>
          </a:prstGeom>
        </p:spPr>
      </p:pic>
      <p:pic>
        <p:nvPicPr>
          <p:cNvPr id="62" name="Picture 61" descr="egyptian.gif"/>
          <p:cNvPicPr>
            <a:picLocks noChangeAspect="1"/>
          </p:cNvPicPr>
          <p:nvPr/>
        </p:nvPicPr>
        <p:blipFill>
          <a:blip r:embed="rId5" cstate="print"/>
          <a:stretch>
            <a:fillRect/>
          </a:stretch>
        </p:blipFill>
        <p:spPr>
          <a:xfrm rot="14400000" flipH="1">
            <a:off x="7025032" y="2595525"/>
            <a:ext cx="614477" cy="365760"/>
          </a:xfrm>
          <a:prstGeom prst="rect">
            <a:avLst/>
          </a:prstGeom>
        </p:spPr>
      </p:pic>
      <p:pic>
        <p:nvPicPr>
          <p:cNvPr id="63" name="Picture 62" descr="egyptian.gif"/>
          <p:cNvPicPr>
            <a:picLocks noChangeAspect="1"/>
          </p:cNvPicPr>
          <p:nvPr/>
        </p:nvPicPr>
        <p:blipFill>
          <a:blip r:embed="rId5" cstate="print"/>
          <a:stretch>
            <a:fillRect/>
          </a:stretch>
        </p:blipFill>
        <p:spPr>
          <a:xfrm rot="14400000" flipH="1">
            <a:off x="7169048" y="2888603"/>
            <a:ext cx="614477" cy="365760"/>
          </a:xfrm>
          <a:prstGeom prst="rect">
            <a:avLst/>
          </a:prstGeom>
        </p:spPr>
      </p:pic>
      <p:pic>
        <p:nvPicPr>
          <p:cNvPr id="64" name="Picture 63" descr="egyptian.gif"/>
          <p:cNvPicPr>
            <a:picLocks noChangeAspect="1"/>
          </p:cNvPicPr>
          <p:nvPr/>
        </p:nvPicPr>
        <p:blipFill>
          <a:blip r:embed="rId5" cstate="print"/>
          <a:stretch>
            <a:fillRect/>
          </a:stretch>
        </p:blipFill>
        <p:spPr>
          <a:xfrm rot="14400000" flipH="1">
            <a:off x="7313064" y="2595525"/>
            <a:ext cx="614477" cy="365760"/>
          </a:xfrm>
          <a:prstGeom prst="rect">
            <a:avLst/>
          </a:prstGeom>
        </p:spPr>
      </p:pic>
      <p:pic>
        <p:nvPicPr>
          <p:cNvPr id="65" name="Picture 64" descr="egyptian.gif"/>
          <p:cNvPicPr>
            <a:picLocks noChangeAspect="1"/>
          </p:cNvPicPr>
          <p:nvPr/>
        </p:nvPicPr>
        <p:blipFill>
          <a:blip r:embed="rId5" cstate="print"/>
          <a:stretch>
            <a:fillRect/>
          </a:stretch>
        </p:blipFill>
        <p:spPr>
          <a:xfrm rot="14400000" flipH="1">
            <a:off x="6881016" y="2888603"/>
            <a:ext cx="614477" cy="365760"/>
          </a:xfrm>
          <a:prstGeom prst="rect">
            <a:avLst/>
          </a:prstGeom>
        </p:spPr>
      </p:pic>
      <p:sp>
        <p:nvSpPr>
          <p:cNvPr id="41" name="TextBox 40"/>
          <p:cNvSpPr txBox="1"/>
          <p:nvPr/>
        </p:nvSpPr>
        <p:spPr>
          <a:xfrm>
            <a:off x="144016" y="4407783"/>
            <a:ext cx="8820472" cy="2477601"/>
          </a:xfrm>
          <a:prstGeom prst="rect">
            <a:avLst/>
          </a:prstGeom>
          <a:noFill/>
        </p:spPr>
        <p:txBody>
          <a:bodyPr wrap="square" rtlCol="0">
            <a:spAutoFit/>
          </a:bodyPr>
          <a:lstStyle/>
          <a:p>
            <a:pPr algn="ctr">
              <a:lnSpc>
                <a:spcPts val="3100"/>
              </a:lnSpc>
            </a:pPr>
            <a:r>
              <a:rPr lang="en-CA" sz="2800" b="1" dirty="0" smtClean="0">
                <a:latin typeface="Calibri" pitchFamily="34" charset="0"/>
                <a:cs typeface="Calibri" pitchFamily="34" charset="0"/>
              </a:rPr>
              <a:t>“</a:t>
            </a:r>
            <a:r>
              <a:rPr lang="en-US" sz="2800" b="1" dirty="0" err="1" smtClean="0">
                <a:latin typeface="Calibri" pitchFamily="34" charset="0"/>
                <a:cs typeface="Calibri" pitchFamily="34" charset="0"/>
              </a:rPr>
              <a:t>Lebih-lebih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karena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sekarang</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telah</a:t>
            </a:r>
            <a:r>
              <a:rPr lang="en-US" sz="2800" b="1" dirty="0" smtClean="0">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dibenarkan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oleh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darah-Nya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pasti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diselamatkan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murka</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Sebab</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jikalau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ketika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masih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seteru</a:t>
            </a:r>
            <a:r>
              <a:rPr lang="en-US" sz="2800" b="1" dirty="0" smtClean="0">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diperdamaikan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dengan</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oleh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kematian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Anak-Nya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lebih-lebih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sekarang</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telah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diperdamaikan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pasti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diselamatkan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oleh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hidup-Nya</a:t>
            </a:r>
            <a:r>
              <a:rPr lang="en-US" sz="2800" b="1" dirty="0" smtClean="0">
                <a:latin typeface="Calibri" pitchFamily="34" charset="0"/>
                <a:cs typeface="Calibri" pitchFamily="34" charset="0"/>
              </a:rPr>
              <a:t>!” Rom 5:9-10</a:t>
            </a:r>
            <a:endParaRPr lang="en-CA" sz="800" b="1" dirty="0" smtClean="0">
              <a:latin typeface="Calibri" pitchFamily="34" charset="0"/>
              <a:cs typeface="Calibri" pitchFamily="34" charset="0"/>
            </a:endParaRPr>
          </a:p>
        </p:txBody>
      </p:sp>
      <p:sp>
        <p:nvSpPr>
          <p:cNvPr id="59" name="WordArt 2"/>
          <p:cNvSpPr>
            <a:spLocks noChangeArrowheads="1" noChangeShapeType="1" noTextEdit="1"/>
          </p:cNvSpPr>
          <p:nvPr/>
        </p:nvSpPr>
        <p:spPr bwMode="auto">
          <a:xfrm>
            <a:off x="7020272" y="1196752"/>
            <a:ext cx="1512168" cy="1224136"/>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TUHAN</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3" name="Rectangle 42"/>
          <p:cNvSpPr/>
          <p:nvPr/>
        </p:nvSpPr>
        <p:spPr>
          <a:xfrm>
            <a:off x="7740352"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956376" y="544522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5280640" y="4838288"/>
            <a:ext cx="731520" cy="8229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5436096"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5685264" y="5471160"/>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5410944" y="4365104"/>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70104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34200" y="525780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0866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8458200" y="40595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8458200" y="626936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458200" y="5257780"/>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9776" y="44624"/>
            <a:ext cx="3926200" cy="523220"/>
          </a:xfrm>
          <a:prstGeom prst="rect">
            <a:avLst/>
          </a:prstGeom>
          <a:noFill/>
        </p:spPr>
        <p:txBody>
          <a:bodyPr wrap="square" rtlCol="0">
            <a:spAutoFit/>
          </a:bodyPr>
          <a:lstStyle/>
          <a:p>
            <a:r>
              <a:rPr lang="en-US" sz="2800" b="1" dirty="0" err="1" smtClean="0">
                <a:solidFill>
                  <a:schemeClr val="bg1"/>
                </a:solidFill>
                <a:latin typeface="Calibri" pitchFamily="34" charset="0"/>
                <a:cs typeface="Calibri" pitchFamily="34" charset="0"/>
              </a:rPr>
              <a:t>Kebutuhan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terbesar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endParaRPr lang="en-US" sz="2800" b="1" dirty="0">
              <a:solidFill>
                <a:schemeClr val="bg1"/>
              </a:solidFill>
              <a:latin typeface="Calibri" pitchFamily="34" charset="0"/>
              <a:cs typeface="Calibri" pitchFamily="34" charset="0"/>
            </a:endParaRPr>
          </a:p>
        </p:txBody>
      </p:sp>
      <p:sp>
        <p:nvSpPr>
          <p:cNvPr id="30" name="TextBox 29"/>
          <p:cNvSpPr txBox="1"/>
          <p:nvPr/>
        </p:nvSpPr>
        <p:spPr>
          <a:xfrm>
            <a:off x="6876256" y="2852936"/>
            <a:ext cx="2160240" cy="1759456"/>
          </a:xfrm>
          <a:prstGeom prst="rect">
            <a:avLst/>
          </a:prstGeom>
          <a:noFill/>
        </p:spPr>
        <p:txBody>
          <a:bodyPr wrap="square" rtlCol="0">
            <a:spAutoFit/>
          </a:bodyPr>
          <a:lstStyle/>
          <a:p>
            <a:pPr algn="ctr">
              <a:lnSpc>
                <a:spcPts val="2600"/>
              </a:lnSpc>
            </a:pPr>
            <a:r>
              <a:rPr lang="en-US" sz="2400" b="1" dirty="0" err="1" smtClean="0">
                <a:solidFill>
                  <a:schemeClr val="bg1"/>
                </a:solidFill>
                <a:latin typeface="Calibri" pitchFamily="34" charset="0"/>
                <a:cs typeface="Calibri" pitchFamily="34" charset="0"/>
              </a:rPr>
              <a:t>Diterima</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oleh</a:t>
            </a:r>
            <a:r>
              <a:rPr lang="en-US" sz="2400" b="1" dirty="0" smtClean="0">
                <a:solidFill>
                  <a:schemeClr val="bg1"/>
                </a:solidFill>
                <a:latin typeface="Calibri" pitchFamily="34" charset="0"/>
                <a:cs typeface="Calibri" pitchFamily="34" charset="0"/>
              </a:rPr>
              <a:t> Allah </a:t>
            </a:r>
            <a:r>
              <a:rPr lang="en-US" sz="2400" b="1" dirty="0" err="1" smtClean="0">
                <a:solidFill>
                  <a:schemeClr val="bg1"/>
                </a:solidFill>
                <a:latin typeface="Calibri" pitchFamily="34" charset="0"/>
                <a:cs typeface="Calibri" pitchFamily="34" charset="0"/>
              </a:rPr>
              <a:t>sebagai</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orang</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benar</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di</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dlm</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Kristus</a:t>
            </a:r>
            <a:endParaRPr lang="en-US" sz="2400" b="1" dirty="0" smtClean="0">
              <a:solidFill>
                <a:schemeClr val="bg1"/>
              </a:solidFill>
              <a:latin typeface="Calibri" pitchFamily="34" charset="0"/>
              <a:cs typeface="Calibri" pitchFamily="34" charset="0"/>
            </a:endParaRPr>
          </a:p>
          <a:p>
            <a:pPr>
              <a:lnSpc>
                <a:spcPts val="2600"/>
              </a:lnSpc>
            </a:pPr>
            <a:r>
              <a:rPr lang="en-US" sz="2400" b="1" dirty="0" smtClean="0">
                <a:solidFill>
                  <a:schemeClr val="bg1"/>
                </a:solidFill>
                <a:latin typeface="Calibri" pitchFamily="34" charset="0"/>
                <a:cs typeface="Calibri" pitchFamily="34" charset="0"/>
              </a:rPr>
              <a:t> </a:t>
            </a:r>
            <a:endParaRPr lang="en-US" sz="2400" b="1" dirty="0">
              <a:solidFill>
                <a:schemeClr val="bg1"/>
              </a:solidFill>
              <a:latin typeface="Calibri" pitchFamily="34" charset="0"/>
              <a:cs typeface="Calibri" pitchFamily="34" charset="0"/>
            </a:endParaRPr>
          </a:p>
        </p:txBody>
      </p:sp>
      <p:sp>
        <p:nvSpPr>
          <p:cNvPr id="31" name="TextBox 30"/>
          <p:cNvSpPr txBox="1"/>
          <p:nvPr/>
        </p:nvSpPr>
        <p:spPr>
          <a:xfrm>
            <a:off x="4499992" y="2867065"/>
            <a:ext cx="2376264" cy="1426031"/>
          </a:xfrm>
          <a:prstGeom prst="rect">
            <a:avLst/>
          </a:prstGeom>
          <a:noFill/>
        </p:spPr>
        <p:txBody>
          <a:bodyPr wrap="square" rtlCol="0">
            <a:spAutoFit/>
          </a:bodyPr>
          <a:lstStyle/>
          <a:p>
            <a:pPr algn="ctr">
              <a:lnSpc>
                <a:spcPts val="2600"/>
              </a:lnSpc>
            </a:pPr>
            <a:r>
              <a:rPr lang="en-US" sz="2400" b="1" dirty="0" err="1" smtClean="0">
                <a:solidFill>
                  <a:schemeClr val="bg1"/>
                </a:solidFill>
                <a:latin typeface="Calibri" pitchFamily="34" charset="0"/>
                <a:cs typeface="Calibri" pitchFamily="34" charset="0"/>
              </a:rPr>
              <a:t>Ditentang</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oleh</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Tuhan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karena</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tidak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benar</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najis</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berdosa</a:t>
            </a:r>
            <a:endParaRPr lang="en-US" sz="2400" b="1" dirty="0">
              <a:solidFill>
                <a:schemeClr val="bg1"/>
              </a:solidFill>
              <a:latin typeface="Calibri" pitchFamily="34" charset="0"/>
              <a:cs typeface="Calibri" pitchFamily="34" charset="0"/>
            </a:endParaRPr>
          </a:p>
        </p:txBody>
      </p:sp>
      <p:sp>
        <p:nvSpPr>
          <p:cNvPr id="41" name="Rounded Rectangle 40"/>
          <p:cNvSpPr/>
          <p:nvPr/>
        </p:nvSpPr>
        <p:spPr>
          <a:xfrm>
            <a:off x="7584896" y="4838288"/>
            <a:ext cx="731520" cy="8229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848600" y="4869160"/>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668344" y="5013176"/>
            <a:ext cx="54864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144016" y="548680"/>
            <a:ext cx="4932040" cy="6247864"/>
          </a:xfrm>
          <a:prstGeom prst="rect">
            <a:avLst/>
          </a:prstGeom>
          <a:noFill/>
        </p:spPr>
        <p:txBody>
          <a:bodyPr wrap="square" rtlCol="0">
            <a:spAutoFit/>
          </a:bodyPr>
          <a:lstStyle/>
          <a:p>
            <a:pPr>
              <a:lnSpc>
                <a:spcPts val="3000"/>
              </a:lnSpc>
            </a:pPr>
            <a:r>
              <a:rPr lang="en-US" sz="2800" b="1" dirty="0" err="1" smtClean="0">
                <a:latin typeface="Calibri" pitchFamily="34" charset="0"/>
                <a:cs typeface="Calibri" pitchFamily="34" charset="0"/>
              </a:rPr>
              <a:t>Tuhan</a:t>
            </a:r>
            <a:r>
              <a:rPr lang="en-US" sz="2800" b="1" dirty="0" smtClean="0">
                <a:latin typeface="Calibri" pitchFamily="34" charset="0"/>
                <a:cs typeface="Calibri" pitchFamily="34" charset="0"/>
              </a:rPr>
              <a:t> yang kudus </a:t>
            </a:r>
            <a:r>
              <a:rPr lang="en-US" sz="2800" b="1" dirty="0" err="1" smtClean="0">
                <a:latin typeface="Calibri" pitchFamily="34" charset="0"/>
                <a:cs typeface="Calibri" pitchFamily="34" charset="0"/>
              </a:rPr>
              <a:t>adalah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sumber</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segala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sukacita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kekal</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Jika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ingin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diterima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dalam</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hubungan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kasih</a:t>
            </a:r>
            <a:r>
              <a:rPr lang="en-US" sz="2800" b="1" dirty="0" smtClean="0">
                <a:latin typeface="Calibri" pitchFamily="34" charset="0"/>
                <a:cs typeface="Calibri" pitchFamily="34" charset="0"/>
              </a:rPr>
              <a:t> yang kudus Allah </a:t>
            </a:r>
            <a:r>
              <a:rPr lang="en-US" sz="2800" b="1" dirty="0" err="1" smtClean="0">
                <a:latin typeface="Calibri" pitchFamily="34" charset="0"/>
                <a:cs typeface="Calibri" pitchFamily="34" charset="0"/>
              </a:rPr>
              <a:t>Bapa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Anak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Roh</a:t>
            </a:r>
            <a:r>
              <a:rPr lang="en-US" sz="2800" b="1" dirty="0" smtClean="0">
                <a:latin typeface="Calibri" pitchFamily="34" charset="0"/>
                <a:cs typeface="Calibri" pitchFamily="34" charset="0"/>
              </a:rPr>
              <a:t> Kudus </a:t>
            </a:r>
            <a:r>
              <a:rPr lang="en-US" sz="2800" b="1" dirty="0" err="1" smtClean="0">
                <a:latin typeface="Calibri" pitchFamily="34" charset="0"/>
                <a:cs typeface="Calibri" pitchFamily="34" charset="0"/>
              </a:rPr>
              <a:t>serta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menikmatinya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dalam</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diri-Nya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ingin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berbagi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maka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p>
          <a:p>
            <a:pPr>
              <a:lnSpc>
                <a:spcPts val="3000"/>
              </a:lnSpc>
            </a:pPr>
            <a:r>
              <a:rPr lang="en-US" sz="2800" b="1" dirty="0" err="1" smtClean="0">
                <a:latin typeface="Calibri" pitchFamily="34" charset="0"/>
                <a:cs typeface="Calibri" pitchFamily="34" charset="0"/>
              </a:rPr>
              <a:t>memerlukan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cara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untuk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menjadi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benar</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seperti</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benar</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mata</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karena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Tuhan</a:t>
            </a:r>
            <a:r>
              <a:rPr lang="en-US" sz="2800" b="1" dirty="0" smtClean="0">
                <a:latin typeface="Calibri" pitchFamily="34" charset="0"/>
                <a:cs typeface="Calibri" pitchFamily="34" charset="0"/>
              </a:rPr>
              <a:t> yang kudus </a:t>
            </a:r>
            <a:r>
              <a:rPr lang="en-US" sz="2800" b="1" dirty="0" err="1" smtClean="0">
                <a:latin typeface="Calibri" pitchFamily="34" charset="0"/>
                <a:cs typeface="Calibri" pitchFamily="34" charset="0"/>
              </a:rPr>
              <a:t>tidak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menyatukan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diri-Nya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sendiri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dengan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siapa</a:t>
            </a:r>
            <a:r>
              <a:rPr lang="en-US" sz="2800" b="1" dirty="0" smtClean="0">
                <a:latin typeface="Calibri" pitchFamily="34" charset="0"/>
                <a:cs typeface="Calibri" pitchFamily="34" charset="0"/>
              </a:rPr>
              <a:t> pun yang </a:t>
            </a:r>
          </a:p>
          <a:p>
            <a:pPr>
              <a:lnSpc>
                <a:spcPts val="3000"/>
              </a:lnSpc>
            </a:pPr>
            <a:r>
              <a:rPr lang="en-US" sz="2800" b="1" dirty="0" err="1" smtClean="0">
                <a:latin typeface="Calibri" pitchFamily="34" charset="0"/>
                <a:cs typeface="Calibri" pitchFamily="34" charset="0"/>
              </a:rPr>
              <a:t>memiliki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setitik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ketidakbenaran</a:t>
            </a:r>
            <a:r>
              <a:rPr lang="en-US" sz="2800" b="1" dirty="0" smtClean="0">
                <a:latin typeface="Calibri" pitchFamily="34" charset="0"/>
                <a:cs typeface="Calibri" pitchFamily="34" charset="0"/>
              </a:rPr>
              <a:t>.</a:t>
            </a:r>
            <a:endParaRPr lang="en-US" sz="2800" b="1" dirty="0">
              <a:latin typeface="Calibri" pitchFamily="34" charset="0"/>
              <a:cs typeface="Calibri" pitchFamily="34" charset="0"/>
            </a:endParaRPr>
          </a:p>
        </p:txBody>
      </p:sp>
      <p:sp>
        <p:nvSpPr>
          <p:cNvPr id="52" name="Rectangle 51"/>
          <p:cNvSpPr/>
          <p:nvPr/>
        </p:nvSpPr>
        <p:spPr>
          <a:xfrm>
            <a:off x="6576784" y="1517928"/>
            <a:ext cx="64008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3" name="WordArt 2"/>
          <p:cNvSpPr>
            <a:spLocks noChangeArrowheads="1" noChangeShapeType="1" noTextEdit="1"/>
          </p:cNvSpPr>
          <p:nvPr/>
        </p:nvSpPr>
        <p:spPr bwMode="auto">
          <a:xfrm>
            <a:off x="5364088" y="332656"/>
            <a:ext cx="2808312" cy="2376264"/>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TUHAN yang KUDUS</a:t>
            </a:r>
            <a:endParaRPr lang="en-CA" sz="1200" kern="10" spc="0" dirty="0">
              <a:ln w="9525">
                <a:solidFill>
                  <a:srgbClr val="000000"/>
                </a:solidFill>
                <a:round/>
                <a:headEnd/>
                <a:tailEnd/>
              </a:ln>
              <a:solidFill>
                <a:srgbClr val="FFC000"/>
              </a:solidFill>
              <a:effectLst/>
            </a:endParaRPr>
          </a:p>
        </p:txBody>
      </p:sp>
      <p:sp>
        <p:nvSpPr>
          <p:cNvPr id="54" name="Rectangle 53"/>
          <p:cNvSpPr/>
          <p:nvPr/>
        </p:nvSpPr>
        <p:spPr>
          <a:xfrm>
            <a:off x="6804248" y="1401336"/>
            <a:ext cx="182880" cy="8229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48" name="Picture 47" descr="egyptian.gif"/>
          <p:cNvPicPr>
            <a:picLocks noChangeAspect="1"/>
          </p:cNvPicPr>
          <p:nvPr/>
        </p:nvPicPr>
        <p:blipFill>
          <a:blip r:embed="rId2" cstate="print"/>
          <a:stretch>
            <a:fillRect/>
          </a:stretch>
        </p:blipFill>
        <p:spPr>
          <a:xfrm rot="14400000" flipH="1">
            <a:off x="5093905" y="1474522"/>
            <a:ext cx="2304288" cy="1371600"/>
          </a:xfrm>
          <a:prstGeom prst="rect">
            <a:avLst/>
          </a:prstGeom>
        </p:spPr>
      </p:pic>
      <p:pic>
        <p:nvPicPr>
          <p:cNvPr id="46" name="Picture 45" descr="egyptian.gif"/>
          <p:cNvPicPr>
            <a:picLocks noChangeAspect="1"/>
          </p:cNvPicPr>
          <p:nvPr/>
        </p:nvPicPr>
        <p:blipFill>
          <a:blip r:embed="rId2" cstate="print"/>
          <a:stretch>
            <a:fillRect/>
          </a:stretch>
        </p:blipFill>
        <p:spPr>
          <a:xfrm>
            <a:off x="5724128" y="257200"/>
            <a:ext cx="2304297" cy="1371600"/>
          </a:xfrm>
          <a:prstGeom prst="rect">
            <a:avLst/>
          </a:prstGeom>
        </p:spPr>
      </p:pic>
      <p:pic>
        <p:nvPicPr>
          <p:cNvPr id="49" name="Picture 48" descr="egyptian.gif"/>
          <p:cNvPicPr>
            <a:picLocks noChangeAspect="1"/>
          </p:cNvPicPr>
          <p:nvPr/>
        </p:nvPicPr>
        <p:blipFill>
          <a:blip r:embed="rId2" cstate="print"/>
          <a:stretch>
            <a:fillRect/>
          </a:stretch>
        </p:blipFill>
        <p:spPr>
          <a:xfrm rot="7200000">
            <a:off x="6354313" y="1491602"/>
            <a:ext cx="2304296" cy="1371600"/>
          </a:xfrm>
          <a:prstGeom prst="rect">
            <a:avLst/>
          </a:prstGeom>
        </p:spPr>
      </p:pic>
      <p:sp>
        <p:nvSpPr>
          <p:cNvPr id="29" name="Oval 28"/>
          <p:cNvSpPr/>
          <p:nvPr/>
        </p:nvSpPr>
        <p:spPr>
          <a:xfrm>
            <a:off x="7715200" y="4365104"/>
            <a:ext cx="457200" cy="457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263"/>
        <p:cNvGrpSpPr/>
        <p:nvPr/>
      </p:nvGrpSpPr>
      <p:grpSpPr>
        <a:xfrm>
          <a:off x="0" y="0"/>
          <a:ext cx="0" cy="0"/>
          <a:chOff x="0" y="0"/>
          <a:chExt cx="0" cy="0"/>
        </a:xfrm>
      </p:grpSpPr>
      <p:pic>
        <p:nvPicPr>
          <p:cNvPr id="42" name="Google Shape;264;p16" descr="www.clipartbest.com dc6XLjAMi.gif"/>
          <p:cNvPicPr preferRelativeResize="0"/>
          <p:nvPr/>
        </p:nvPicPr>
        <p:blipFill rotWithShape="1">
          <a:blip r:embed="rId3" cstate="print">
            <a:alphaModFix/>
          </a:blip>
          <a:srcRect/>
          <a:stretch/>
        </p:blipFill>
        <p:spPr>
          <a:xfrm>
            <a:off x="-154280" y="1340768"/>
            <a:ext cx="2926080" cy="2056727"/>
          </a:xfrm>
          <a:prstGeom prst="rect">
            <a:avLst/>
          </a:prstGeom>
          <a:noFill/>
          <a:ln>
            <a:noFill/>
          </a:ln>
        </p:spPr>
      </p:pic>
      <p:sp>
        <p:nvSpPr>
          <p:cNvPr id="27" name="Rectangle 26"/>
          <p:cNvSpPr/>
          <p:nvPr/>
        </p:nvSpPr>
        <p:spPr>
          <a:xfrm>
            <a:off x="960160" y="2204864"/>
            <a:ext cx="731520" cy="18288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Rectangle 27"/>
          <p:cNvSpPr/>
          <p:nvPr/>
        </p:nvSpPr>
        <p:spPr>
          <a:xfrm>
            <a:off x="1220768" y="1988840"/>
            <a:ext cx="182880" cy="914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4" name="Google Shape;264;p16" descr="www.clipartbest.com dc6XLjAMi.gif"/>
          <p:cNvPicPr preferRelativeResize="0"/>
          <p:nvPr/>
        </p:nvPicPr>
        <p:blipFill rotWithShape="1">
          <a:blip r:embed="rId3" cstate="print">
            <a:alphaModFix/>
          </a:blip>
          <a:srcRect/>
          <a:stretch/>
        </p:blipFill>
        <p:spPr>
          <a:xfrm>
            <a:off x="6326440" y="1340769"/>
            <a:ext cx="2926080" cy="2056727"/>
          </a:xfrm>
          <a:prstGeom prst="rect">
            <a:avLst/>
          </a:prstGeom>
          <a:noFill/>
          <a:ln>
            <a:noFill/>
          </a:ln>
        </p:spPr>
      </p:pic>
      <p:sp>
        <p:nvSpPr>
          <p:cNvPr id="266" name="Google Shape;266;p16"/>
          <p:cNvSpPr/>
          <p:nvPr/>
        </p:nvSpPr>
        <p:spPr>
          <a:xfrm>
            <a:off x="7440880" y="2204864"/>
            <a:ext cx="731520" cy="18288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6"/>
          <p:cNvSpPr/>
          <p:nvPr/>
        </p:nvSpPr>
        <p:spPr>
          <a:xfrm>
            <a:off x="7701488" y="2060848"/>
            <a:ext cx="182880" cy="731520"/>
          </a:xfrm>
          <a:prstGeom prst="rect">
            <a:avLst/>
          </a:prstGeom>
          <a:solidFill>
            <a:srgbClr val="CC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9" name="Google Shape;279;p16" descr="egyptian.gif"/>
          <p:cNvPicPr preferRelativeResize="0"/>
          <p:nvPr/>
        </p:nvPicPr>
        <p:blipFill rotWithShape="1">
          <a:blip r:embed="rId4" cstate="print">
            <a:alphaModFix/>
          </a:blip>
          <a:srcRect/>
          <a:stretch/>
        </p:blipFill>
        <p:spPr>
          <a:xfrm>
            <a:off x="6804248" y="1052736"/>
            <a:ext cx="2011680" cy="1280160"/>
          </a:xfrm>
          <a:prstGeom prst="rect">
            <a:avLst/>
          </a:prstGeom>
          <a:noFill/>
          <a:ln>
            <a:noFill/>
          </a:ln>
        </p:spPr>
      </p:pic>
      <p:pic>
        <p:nvPicPr>
          <p:cNvPr id="280" name="Google Shape;280;p16" descr="egyptian.gif"/>
          <p:cNvPicPr preferRelativeResize="0"/>
          <p:nvPr/>
        </p:nvPicPr>
        <p:blipFill rotWithShape="1">
          <a:blip r:embed="rId4" cstate="print">
            <a:alphaModFix/>
          </a:blip>
          <a:srcRect/>
          <a:stretch/>
        </p:blipFill>
        <p:spPr>
          <a:xfrm rot="7200000">
            <a:off x="7431718" y="2107835"/>
            <a:ext cx="2011680" cy="1280160"/>
          </a:xfrm>
          <a:prstGeom prst="rect">
            <a:avLst/>
          </a:prstGeom>
          <a:noFill/>
          <a:ln>
            <a:noFill/>
          </a:ln>
        </p:spPr>
      </p:pic>
      <p:pic>
        <p:nvPicPr>
          <p:cNvPr id="281" name="Google Shape;281;p16" descr="egyptian.gif"/>
          <p:cNvPicPr preferRelativeResize="0"/>
          <p:nvPr/>
        </p:nvPicPr>
        <p:blipFill rotWithShape="1">
          <a:blip r:embed="rId4" cstate="print">
            <a:alphaModFix/>
          </a:blip>
          <a:srcRect/>
          <a:stretch/>
        </p:blipFill>
        <p:spPr>
          <a:xfrm rot="-7200000" flipH="1">
            <a:off x="6207582" y="2101853"/>
            <a:ext cx="2011680" cy="1280160"/>
          </a:xfrm>
          <a:prstGeom prst="rect">
            <a:avLst/>
          </a:prstGeom>
          <a:noFill/>
          <a:ln>
            <a:noFill/>
          </a:ln>
        </p:spPr>
      </p:pic>
      <p:sp>
        <p:nvSpPr>
          <p:cNvPr id="293" name="Google Shape;293;p16"/>
          <p:cNvSpPr/>
          <p:nvPr/>
        </p:nvSpPr>
        <p:spPr>
          <a:xfrm>
            <a:off x="1547664" y="1209288"/>
            <a:ext cx="2834640" cy="2651760"/>
          </a:xfrm>
          <a:prstGeom prst="rect">
            <a:avLst/>
          </a:prstGeom>
        </p:spPr>
        <p:txBody>
          <a:bodyPr>
            <a:prstTxWarp prst="textPlain">
              <a:avLst/>
            </a:prstTxWarp>
          </a:bodyPr>
          <a:lstStyle/>
          <a:p>
            <a:pPr lvl="0" algn="ct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a:r>
            <a:br>
              <a:rPr b="0" i="0">
                <a:ln>
                  <a:noFill/>
                </a:ln>
                <a:noFill/>
                <a:latin typeface="Arial Black"/>
              </a:rPr>
            </a:br>
            <a:r>
              <a:rPr b="0" i="0">
                <a:ln>
                  <a:noFill/>
                </a:ln>
                <a:noFill/>
                <a:latin typeface="Arial Black"/>
              </a:rPr>
              <a:t> Christ la justice de Dieu</a:t>
            </a:r>
          </a:p>
        </p:txBody>
      </p:sp>
      <p:pic>
        <p:nvPicPr>
          <p:cNvPr id="77" name="Picture 76" descr="egyptian.gif"/>
          <p:cNvPicPr>
            <a:picLocks noChangeAspect="1"/>
          </p:cNvPicPr>
          <p:nvPr/>
        </p:nvPicPr>
        <p:blipFill>
          <a:blip r:embed="rId4" cstate="print"/>
          <a:stretch>
            <a:fillRect/>
          </a:stretch>
        </p:blipFill>
        <p:spPr>
          <a:xfrm rot="14400000" flipH="1">
            <a:off x="6957826" y="2528563"/>
            <a:ext cx="614477" cy="365760"/>
          </a:xfrm>
          <a:prstGeom prst="rect">
            <a:avLst/>
          </a:prstGeom>
        </p:spPr>
      </p:pic>
      <p:pic>
        <p:nvPicPr>
          <p:cNvPr id="78" name="Picture 77" descr="egyptian.gif"/>
          <p:cNvPicPr>
            <a:picLocks noChangeAspect="1"/>
          </p:cNvPicPr>
          <p:nvPr/>
        </p:nvPicPr>
        <p:blipFill>
          <a:blip r:embed="rId4" cstate="print"/>
          <a:stretch>
            <a:fillRect/>
          </a:stretch>
        </p:blipFill>
        <p:spPr>
          <a:xfrm rot="14400000" flipH="1">
            <a:off x="6809008" y="2744587"/>
            <a:ext cx="614477" cy="365760"/>
          </a:xfrm>
          <a:prstGeom prst="rect">
            <a:avLst/>
          </a:prstGeom>
        </p:spPr>
      </p:pic>
      <p:pic>
        <p:nvPicPr>
          <p:cNvPr id="79" name="Picture 78" descr="egyptian.gif"/>
          <p:cNvPicPr>
            <a:picLocks noChangeAspect="1"/>
          </p:cNvPicPr>
          <p:nvPr/>
        </p:nvPicPr>
        <p:blipFill>
          <a:blip r:embed="rId4" cstate="print"/>
          <a:stretch>
            <a:fillRect/>
          </a:stretch>
        </p:blipFill>
        <p:spPr>
          <a:xfrm rot="14400000" flipH="1">
            <a:off x="6664992" y="2528563"/>
            <a:ext cx="614477" cy="365760"/>
          </a:xfrm>
          <a:prstGeom prst="rect">
            <a:avLst/>
          </a:prstGeom>
        </p:spPr>
      </p:pic>
      <p:pic>
        <p:nvPicPr>
          <p:cNvPr id="80" name="Picture 79" descr="egyptian.gif"/>
          <p:cNvPicPr>
            <a:picLocks noChangeAspect="1"/>
          </p:cNvPicPr>
          <p:nvPr/>
        </p:nvPicPr>
        <p:blipFill>
          <a:blip r:embed="rId4" cstate="print"/>
          <a:stretch>
            <a:fillRect/>
          </a:stretch>
        </p:blipFill>
        <p:spPr>
          <a:xfrm rot="14400000" flipH="1">
            <a:off x="7169048" y="2744587"/>
            <a:ext cx="614477" cy="365760"/>
          </a:xfrm>
          <a:prstGeom prst="rect">
            <a:avLst/>
          </a:prstGeom>
        </p:spPr>
      </p:pic>
      <p:pic>
        <p:nvPicPr>
          <p:cNvPr id="81" name="Picture 80" descr="egyptian.gif"/>
          <p:cNvPicPr>
            <a:picLocks noChangeAspect="1"/>
          </p:cNvPicPr>
          <p:nvPr/>
        </p:nvPicPr>
        <p:blipFill>
          <a:blip r:embed="rId4" cstate="print"/>
          <a:stretch>
            <a:fillRect/>
          </a:stretch>
        </p:blipFill>
        <p:spPr>
          <a:xfrm rot="14400000" flipH="1">
            <a:off x="7121115" y="2312539"/>
            <a:ext cx="614477" cy="365760"/>
          </a:xfrm>
          <a:prstGeom prst="rect">
            <a:avLst/>
          </a:prstGeom>
        </p:spPr>
      </p:pic>
      <p:pic>
        <p:nvPicPr>
          <p:cNvPr id="82" name="Picture 81" descr="egyptian.gif"/>
          <p:cNvPicPr>
            <a:picLocks noChangeAspect="1"/>
          </p:cNvPicPr>
          <p:nvPr/>
        </p:nvPicPr>
        <p:blipFill>
          <a:blip r:embed="rId4" cstate="print"/>
          <a:stretch>
            <a:fillRect/>
          </a:stretch>
        </p:blipFill>
        <p:spPr>
          <a:xfrm rot="14400000" flipH="1">
            <a:off x="7265131" y="2528563"/>
            <a:ext cx="614477" cy="365760"/>
          </a:xfrm>
          <a:prstGeom prst="rect">
            <a:avLst/>
          </a:prstGeom>
        </p:spPr>
      </p:pic>
      <p:pic>
        <p:nvPicPr>
          <p:cNvPr id="83" name="Picture 82" descr="egyptian.gif"/>
          <p:cNvPicPr>
            <a:picLocks noChangeAspect="1"/>
          </p:cNvPicPr>
          <p:nvPr/>
        </p:nvPicPr>
        <p:blipFill>
          <a:blip r:embed="rId4" cstate="print"/>
          <a:stretch>
            <a:fillRect/>
          </a:stretch>
        </p:blipFill>
        <p:spPr>
          <a:xfrm rot="14400000" flipH="1">
            <a:off x="6809008" y="2312539"/>
            <a:ext cx="614477" cy="365760"/>
          </a:xfrm>
          <a:prstGeom prst="rect">
            <a:avLst/>
          </a:prstGeom>
        </p:spPr>
      </p:pic>
      <p:pic>
        <p:nvPicPr>
          <p:cNvPr id="19" name="Picture 18" descr="lord-jesus-christ-coming-293608.gif"/>
          <p:cNvPicPr>
            <a:picLocks noChangeAspect="1"/>
          </p:cNvPicPr>
          <p:nvPr/>
        </p:nvPicPr>
        <p:blipFill>
          <a:blip r:embed="rId5" cstate="print"/>
          <a:srcRect b="36140"/>
          <a:stretch>
            <a:fillRect/>
          </a:stretch>
        </p:blipFill>
        <p:spPr>
          <a:xfrm>
            <a:off x="3275856" y="908720"/>
            <a:ext cx="2949684" cy="2743200"/>
          </a:xfrm>
          <a:prstGeom prst="star32">
            <a:avLst/>
          </a:prstGeom>
        </p:spPr>
      </p:pic>
      <p:sp>
        <p:nvSpPr>
          <p:cNvPr id="20" name="TextBox 19"/>
          <p:cNvSpPr txBox="1"/>
          <p:nvPr/>
        </p:nvSpPr>
        <p:spPr>
          <a:xfrm>
            <a:off x="3707904" y="3575338"/>
            <a:ext cx="2088232" cy="861774"/>
          </a:xfrm>
          <a:prstGeom prst="rect">
            <a:avLst/>
          </a:prstGeom>
          <a:noFill/>
        </p:spPr>
        <p:txBody>
          <a:bodyPr wrap="square" rtlCol="0">
            <a:spAutoFit/>
          </a:bodyPr>
          <a:lstStyle/>
          <a:p>
            <a:pPr algn="ctr"/>
            <a:r>
              <a:rPr lang="en-CA" sz="1000" dirty="0" smtClean="0">
                <a:solidFill>
                  <a:schemeClr val="tx1">
                    <a:lumMod val="95000"/>
                  </a:schemeClr>
                </a:solidFill>
              </a:rPr>
              <a:t>Egyptian </a:t>
            </a:r>
            <a:r>
              <a:rPr lang="en-CA" sz="1000" dirty="0" err="1" smtClean="0">
                <a:solidFill>
                  <a:schemeClr val="tx1">
                    <a:lumMod val="95000"/>
                  </a:schemeClr>
                </a:solidFill>
              </a:rPr>
              <a:t>smileys</a:t>
            </a:r>
            <a:r>
              <a:rPr lang="en-CA" sz="1000" dirty="0" smtClean="0">
                <a:solidFill>
                  <a:schemeClr val="tx1">
                    <a:lumMod val="95000"/>
                  </a:schemeClr>
                </a:solidFill>
              </a:rPr>
              <a:t> © sherv.net</a:t>
            </a:r>
          </a:p>
          <a:p>
            <a:pPr algn="ctr"/>
            <a:r>
              <a:rPr lang="en-CA" sz="1000" dirty="0" smtClean="0">
                <a:solidFill>
                  <a:schemeClr val="tx1">
                    <a:lumMod val="95000"/>
                  </a:schemeClr>
                </a:solidFill>
              </a:rPr>
              <a:t>Smiley with sword © sherv.net</a:t>
            </a:r>
          </a:p>
          <a:p>
            <a:pPr algn="ctr"/>
            <a:r>
              <a:rPr lang="en-CA" altLang="ko-KR" sz="1000" dirty="0" smtClean="0">
                <a:solidFill>
                  <a:schemeClr val="tx1">
                    <a:lumMod val="95000"/>
                  </a:schemeClr>
                </a:solidFill>
              </a:rPr>
              <a:t>Jesus © </a:t>
            </a:r>
            <a:r>
              <a:rPr lang="en-CA" sz="1000" dirty="0" smtClean="0">
                <a:solidFill>
                  <a:schemeClr val="tx1">
                    <a:lumMod val="95000"/>
                  </a:schemeClr>
                </a:solidFill>
              </a:rPr>
              <a:t>GospelGifs.com </a:t>
            </a:r>
          </a:p>
          <a:p>
            <a:pPr algn="ctr"/>
            <a:r>
              <a:rPr lang="en-CA" sz="1000" dirty="0" smtClean="0">
                <a:solidFill>
                  <a:schemeClr val="tx1">
                    <a:lumMod val="95000"/>
                  </a:schemeClr>
                </a:solidFill>
              </a:rPr>
              <a:t>pulsing heart © clipartbest.com</a:t>
            </a:r>
          </a:p>
          <a:p>
            <a:pPr algn="ctr"/>
            <a:r>
              <a:rPr lang="en-CA" sz="1000" dirty="0" smtClean="0">
                <a:solidFill>
                  <a:schemeClr val="tx1">
                    <a:lumMod val="95000"/>
                  </a:schemeClr>
                </a:solidFill>
              </a:rPr>
              <a:t>Jumping heart © www.fg-a.com</a:t>
            </a:r>
            <a:endParaRPr lang="en-CA" dirty="0">
              <a:solidFill>
                <a:schemeClr val="tx1">
                  <a:lumMod val="95000"/>
                </a:schemeClr>
              </a:solidFill>
            </a:endParaRPr>
          </a:p>
        </p:txBody>
      </p:sp>
      <p:sp>
        <p:nvSpPr>
          <p:cNvPr id="21" name="Rectangle 20"/>
          <p:cNvSpPr/>
          <p:nvPr/>
        </p:nvSpPr>
        <p:spPr>
          <a:xfrm>
            <a:off x="4572000" y="1844824"/>
            <a:ext cx="365760" cy="17373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54152" y="2127136"/>
            <a:ext cx="2286000" cy="365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WordArt 2"/>
          <p:cNvSpPr>
            <a:spLocks noChangeArrowheads="1" noChangeShapeType="1" noTextEdit="1"/>
          </p:cNvSpPr>
          <p:nvPr/>
        </p:nvSpPr>
        <p:spPr bwMode="auto">
          <a:xfrm>
            <a:off x="395536" y="1268760"/>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TUHAN</a:t>
            </a:r>
            <a:endParaRPr lang="en-CA" sz="1200" kern="10" spc="0" dirty="0">
              <a:ln w="9525">
                <a:solidFill>
                  <a:srgbClr val="000000"/>
                </a:solidFill>
                <a:round/>
                <a:headEnd/>
                <a:tailEnd/>
              </a:ln>
              <a:solidFill>
                <a:srgbClr val="FFC000"/>
              </a:solidFill>
              <a:effectLst/>
            </a:endParaRPr>
          </a:p>
        </p:txBody>
      </p:sp>
      <p:pic>
        <p:nvPicPr>
          <p:cNvPr id="32" name="Picture 31" descr="smiley-with-sword.gif"/>
          <p:cNvPicPr>
            <a:picLocks noChangeAspect="1"/>
          </p:cNvPicPr>
          <p:nvPr/>
        </p:nvPicPr>
        <p:blipFill>
          <a:blip r:embed="rId6" cstate="print"/>
          <a:stretch>
            <a:fillRect/>
          </a:stretch>
        </p:blipFill>
        <p:spPr>
          <a:xfrm>
            <a:off x="2192963" y="1700808"/>
            <a:ext cx="1082893" cy="1280160"/>
          </a:xfrm>
          <a:prstGeom prst="rect">
            <a:avLst/>
          </a:prstGeom>
        </p:spPr>
      </p:pic>
      <p:cxnSp>
        <p:nvCxnSpPr>
          <p:cNvPr id="33" name="Straight Arrow Connector 32"/>
          <p:cNvCxnSpPr/>
          <p:nvPr/>
        </p:nvCxnSpPr>
        <p:spPr>
          <a:xfrm flipV="1">
            <a:off x="2771800"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020152" y="3140968"/>
            <a:ext cx="64008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38" name="Picture 37" descr="www.fg-a.com valentine 2-jumping-heart.gif"/>
          <p:cNvPicPr>
            <a:picLocks noChangeAspect="1"/>
          </p:cNvPicPr>
          <p:nvPr/>
        </p:nvPicPr>
        <p:blipFill>
          <a:blip r:embed="rId7" cstate="print"/>
          <a:stretch>
            <a:fillRect/>
          </a:stretch>
        </p:blipFill>
        <p:spPr>
          <a:xfrm>
            <a:off x="7245424" y="1628800"/>
            <a:ext cx="1143000" cy="1333500"/>
          </a:xfrm>
          <a:prstGeom prst="rect">
            <a:avLst/>
          </a:prstGeom>
        </p:spPr>
      </p:pic>
      <p:pic>
        <p:nvPicPr>
          <p:cNvPr id="39" name="Google Shape;279;p16" descr="egyptian.gif"/>
          <p:cNvPicPr preferRelativeResize="0"/>
          <p:nvPr/>
        </p:nvPicPr>
        <p:blipFill rotWithShape="1">
          <a:blip r:embed="rId4" cstate="print">
            <a:alphaModFix/>
          </a:blip>
          <a:srcRect/>
          <a:stretch/>
        </p:blipFill>
        <p:spPr>
          <a:xfrm>
            <a:off x="323528" y="1052736"/>
            <a:ext cx="2011680" cy="1280160"/>
          </a:xfrm>
          <a:prstGeom prst="rect">
            <a:avLst/>
          </a:prstGeom>
          <a:noFill/>
          <a:ln>
            <a:noFill/>
          </a:ln>
        </p:spPr>
      </p:pic>
      <p:pic>
        <p:nvPicPr>
          <p:cNvPr id="40" name="Google Shape;280;p16" descr="egyptian.gif"/>
          <p:cNvPicPr preferRelativeResize="0"/>
          <p:nvPr/>
        </p:nvPicPr>
        <p:blipFill rotWithShape="1">
          <a:blip r:embed="rId4" cstate="print">
            <a:alphaModFix/>
          </a:blip>
          <a:srcRect/>
          <a:stretch/>
        </p:blipFill>
        <p:spPr>
          <a:xfrm rot="7200000">
            <a:off x="878990" y="2107835"/>
            <a:ext cx="2011680" cy="1280160"/>
          </a:xfrm>
          <a:prstGeom prst="rect">
            <a:avLst/>
          </a:prstGeom>
          <a:noFill/>
          <a:ln>
            <a:noFill/>
          </a:ln>
        </p:spPr>
      </p:pic>
      <p:pic>
        <p:nvPicPr>
          <p:cNvPr id="41" name="Google Shape;281;p16" descr="egyptian.gif"/>
          <p:cNvPicPr preferRelativeResize="0"/>
          <p:nvPr/>
        </p:nvPicPr>
        <p:blipFill rotWithShape="1">
          <a:blip r:embed="rId4" cstate="print">
            <a:alphaModFix/>
          </a:blip>
          <a:srcRect/>
          <a:stretch/>
        </p:blipFill>
        <p:spPr>
          <a:xfrm rot="-7200000" flipH="1">
            <a:off x="-273138" y="2107835"/>
            <a:ext cx="2011680" cy="1280160"/>
          </a:xfrm>
          <a:prstGeom prst="rect">
            <a:avLst/>
          </a:prstGeom>
          <a:noFill/>
          <a:ln>
            <a:noFill/>
          </a:ln>
        </p:spPr>
      </p:pic>
      <p:sp>
        <p:nvSpPr>
          <p:cNvPr id="44" name="TextBox 34"/>
          <p:cNvSpPr txBox="1">
            <a:spLocks noChangeArrowheads="1"/>
          </p:cNvSpPr>
          <p:nvPr/>
        </p:nvSpPr>
        <p:spPr bwMode="auto">
          <a:xfrm>
            <a:off x="3491880" y="2060848"/>
            <a:ext cx="2592288" cy="523220"/>
          </a:xfrm>
          <a:prstGeom prst="rect">
            <a:avLst/>
          </a:prstGeom>
          <a:noFill/>
          <a:ln w="9525">
            <a:noFill/>
            <a:miter lim="800000"/>
            <a:headEnd/>
            <a:tailEnd/>
          </a:ln>
        </p:spPr>
        <p:txBody>
          <a:bodyPr wrap="square">
            <a:spAutoFit/>
          </a:bodyPr>
          <a:lstStyle/>
          <a:p>
            <a:pPr algn="ctr"/>
            <a:r>
              <a:rPr lang="en-CA" sz="2800" b="1" dirty="0" err="1" smtClean="0">
                <a:latin typeface="Calibri" pitchFamily="34" charset="0"/>
                <a:cs typeface="Calibri" pitchFamily="34" charset="0"/>
              </a:rPr>
              <a:t>diperdamaikan</a:t>
            </a:r>
            <a:endParaRPr lang="en-CA" sz="2800" b="1" dirty="0">
              <a:latin typeface="Calibri" pitchFamily="34" charset="0"/>
              <a:cs typeface="Calibri" pitchFamily="34" charset="0"/>
            </a:endParaRPr>
          </a:p>
        </p:txBody>
      </p:sp>
      <p:sp>
        <p:nvSpPr>
          <p:cNvPr id="46" name="TextBox 45"/>
          <p:cNvSpPr txBox="1"/>
          <p:nvPr/>
        </p:nvSpPr>
        <p:spPr>
          <a:xfrm>
            <a:off x="395536" y="3212976"/>
            <a:ext cx="1872208" cy="1284967"/>
          </a:xfrm>
          <a:prstGeom prst="rect">
            <a:avLst/>
          </a:prstGeom>
          <a:noFill/>
        </p:spPr>
        <p:txBody>
          <a:bodyPr wrap="square" rtlCol="0">
            <a:spAutoFit/>
          </a:bodyPr>
          <a:lstStyle/>
          <a:p>
            <a:pPr algn="ctr">
              <a:lnSpc>
                <a:spcPts val="3100"/>
              </a:lnSpc>
            </a:pPr>
            <a:r>
              <a:rPr lang="en-CA" sz="2800" b="1" dirty="0" err="1" smtClean="0">
                <a:solidFill>
                  <a:schemeClr val="bg1"/>
                </a:solidFill>
                <a:latin typeface="Arial Narrow" pitchFamily="34" charset="0"/>
              </a:rPr>
              <a:t>bertengkar</a:t>
            </a:r>
            <a:r>
              <a:rPr lang="en-CA" sz="2800" b="1" dirty="0" smtClean="0">
                <a:solidFill>
                  <a:schemeClr val="bg1"/>
                </a:solidFill>
                <a:latin typeface="Arial Narrow" pitchFamily="34" charset="0"/>
              </a:rPr>
              <a:t> </a:t>
            </a:r>
            <a:r>
              <a:rPr lang="en-CA" sz="2800" b="1" dirty="0" err="1" smtClean="0">
                <a:solidFill>
                  <a:schemeClr val="bg1"/>
                </a:solidFill>
                <a:latin typeface="Arial Narrow" pitchFamily="34" charset="0"/>
              </a:rPr>
              <a:t>bertengkar</a:t>
            </a:r>
            <a:endParaRPr lang="en-CA" sz="2800" b="1" dirty="0" smtClean="0">
              <a:solidFill>
                <a:schemeClr val="bg1"/>
              </a:solidFill>
              <a:latin typeface="Arial Narrow" pitchFamily="34" charset="0"/>
            </a:endParaRPr>
          </a:p>
          <a:p>
            <a:pPr algn="ctr">
              <a:lnSpc>
                <a:spcPts val="3100"/>
              </a:lnSpc>
            </a:pPr>
            <a:r>
              <a:rPr lang="en-CA" sz="2800" b="1" dirty="0" err="1" smtClean="0">
                <a:solidFill>
                  <a:schemeClr val="bg1"/>
                </a:solidFill>
                <a:latin typeface="Arial Narrow" pitchFamily="34" charset="0"/>
              </a:rPr>
              <a:t>bertengkar</a:t>
            </a:r>
            <a:endParaRPr lang="en-CA" sz="2800" b="1" dirty="0">
              <a:solidFill>
                <a:schemeClr val="bg1"/>
              </a:solidFill>
              <a:latin typeface="Arial" pitchFamily="34" charset="0"/>
              <a:cs typeface="Arial" pitchFamily="34" charset="0"/>
            </a:endParaRPr>
          </a:p>
        </p:txBody>
      </p:sp>
      <p:sp>
        <p:nvSpPr>
          <p:cNvPr id="48" name="TextBox 47"/>
          <p:cNvSpPr txBox="1"/>
          <p:nvPr/>
        </p:nvSpPr>
        <p:spPr>
          <a:xfrm>
            <a:off x="6948264" y="3212976"/>
            <a:ext cx="1656184" cy="1284967"/>
          </a:xfrm>
          <a:prstGeom prst="rect">
            <a:avLst/>
          </a:prstGeom>
          <a:noFill/>
        </p:spPr>
        <p:txBody>
          <a:bodyPr wrap="square" rtlCol="0">
            <a:spAutoFit/>
          </a:bodyPr>
          <a:lstStyle/>
          <a:p>
            <a:pPr algn="ctr">
              <a:lnSpc>
                <a:spcPts val="3100"/>
              </a:lnSpc>
            </a:pPr>
            <a:r>
              <a:rPr lang="en-CA" sz="2800" b="1" dirty="0" err="1" smtClean="0">
                <a:solidFill>
                  <a:schemeClr val="bg1"/>
                </a:solidFill>
                <a:latin typeface="Arial Narrow" pitchFamily="34" charset="0"/>
                <a:cs typeface="Calibri" pitchFamily="34" charset="0"/>
              </a:rPr>
              <a:t>berteman</a:t>
            </a:r>
            <a:r>
              <a:rPr lang="en-CA" sz="2800" b="1" dirty="0" smtClean="0">
                <a:solidFill>
                  <a:schemeClr val="bg1"/>
                </a:solidFill>
                <a:latin typeface="Arial Narrow" pitchFamily="34" charset="0"/>
                <a:cs typeface="Calibri" pitchFamily="34" charset="0"/>
              </a:rPr>
              <a:t>  </a:t>
            </a:r>
            <a:r>
              <a:rPr lang="en-CA" sz="2800" b="1" dirty="0" err="1" smtClean="0">
                <a:solidFill>
                  <a:schemeClr val="bg1"/>
                </a:solidFill>
                <a:latin typeface="Arial Narrow" pitchFamily="34" charset="0"/>
                <a:cs typeface="Calibri" pitchFamily="34" charset="0"/>
              </a:rPr>
              <a:t>berteman</a:t>
            </a:r>
            <a:endParaRPr lang="en-CA" sz="2800" b="1" dirty="0" smtClean="0">
              <a:solidFill>
                <a:schemeClr val="bg1"/>
              </a:solidFill>
              <a:latin typeface="Arial Narrow" pitchFamily="34" charset="0"/>
              <a:cs typeface="Calibri" pitchFamily="34" charset="0"/>
            </a:endParaRPr>
          </a:p>
          <a:p>
            <a:pPr algn="ctr">
              <a:lnSpc>
                <a:spcPts val="3100"/>
              </a:lnSpc>
            </a:pPr>
            <a:r>
              <a:rPr lang="en-CA" sz="2800" b="1" dirty="0" err="1" smtClean="0">
                <a:solidFill>
                  <a:schemeClr val="bg1"/>
                </a:solidFill>
                <a:latin typeface="Arial Narrow" pitchFamily="34" charset="0"/>
                <a:cs typeface="Calibri" pitchFamily="34" charset="0"/>
              </a:rPr>
              <a:t>berteman</a:t>
            </a:r>
            <a:endParaRPr lang="en-CA" sz="2800" b="1" dirty="0">
              <a:solidFill>
                <a:schemeClr val="bg1"/>
              </a:solidFill>
              <a:latin typeface="Arial" pitchFamily="34" charset="0"/>
              <a:cs typeface="Arial" pitchFamily="34" charset="0"/>
            </a:endParaRPr>
          </a:p>
        </p:txBody>
      </p:sp>
      <p:sp>
        <p:nvSpPr>
          <p:cNvPr id="45" name="TextBox 44"/>
          <p:cNvSpPr txBox="1"/>
          <p:nvPr/>
        </p:nvSpPr>
        <p:spPr>
          <a:xfrm>
            <a:off x="-36512" y="0"/>
            <a:ext cx="9144000" cy="861774"/>
          </a:xfrm>
          <a:prstGeom prst="rect">
            <a:avLst/>
          </a:prstGeom>
          <a:solidFill>
            <a:schemeClr val="tx1"/>
          </a:solidFill>
        </p:spPr>
        <p:txBody>
          <a:bodyPr wrap="square" rtlCol="0">
            <a:spAutoFit/>
          </a:bodyPr>
          <a:lstStyle/>
          <a:p>
            <a:pPr algn="ctr">
              <a:lnSpc>
                <a:spcPts val="3000"/>
              </a:lnSpc>
            </a:pPr>
            <a:r>
              <a:rPr lang="en-US" sz="2800" b="1" spc="-20" dirty="0" err="1" smtClean="0">
                <a:solidFill>
                  <a:srgbClr val="FF0000"/>
                </a:solidFill>
                <a:latin typeface="Calibri" pitchFamily="34" charset="0"/>
                <a:cs typeface="Calibri" pitchFamily="34" charset="0"/>
              </a:rPr>
              <a:t>Jika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kita</a:t>
            </a:r>
            <a:r>
              <a:rPr lang="en-US" sz="2800" b="1" spc="-20" dirty="0" smtClean="0">
                <a:solidFill>
                  <a:srgbClr val="FF0000"/>
                </a:solidFill>
                <a:latin typeface="Calibri" pitchFamily="34" charset="0"/>
                <a:cs typeface="Calibri" pitchFamily="34" charset="0"/>
              </a:rPr>
              <a:t> d</a:t>
            </a:r>
            <a:r>
              <a:rPr lang="sv-SE" sz="2800" b="1" spc="-20" dirty="0" smtClean="0">
                <a:solidFill>
                  <a:srgbClr val="FF0000"/>
                </a:solidFill>
                <a:latin typeface="Calibri" pitchFamily="34" charset="0"/>
                <a:cs typeface="Calibri" pitchFamily="34" charset="0"/>
              </a:rPr>
              <a:t>ibenarkan dlm </a:t>
            </a:r>
            <a:r>
              <a:rPr lang="sv-SE" sz="2800" b="1" spc="-20" dirty="0">
                <a:solidFill>
                  <a:srgbClr val="FF0000"/>
                </a:solidFill>
                <a:latin typeface="Calibri" pitchFamily="34" charset="0"/>
                <a:cs typeface="Calibri" pitchFamily="34" charset="0"/>
              </a:rPr>
              <a:t>Kristus, </a:t>
            </a:r>
            <a:r>
              <a:rPr lang="en-US" sz="2800" b="1" spc="-20" dirty="0" err="1" smtClean="0">
                <a:solidFill>
                  <a:srgbClr val="FF0000"/>
                </a:solidFill>
                <a:latin typeface="Calibri" pitchFamily="34" charset="0"/>
                <a:cs typeface="Calibri" pitchFamily="34" charset="0"/>
              </a:rPr>
              <a:t>kita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sempurna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diperdamaikan</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dgn</a:t>
            </a:r>
            <a:r>
              <a:rPr lang="en-US" sz="2800" b="1" spc="-20" dirty="0" smtClean="0">
                <a:solidFill>
                  <a:srgbClr val="FF0000"/>
                </a:solidFill>
                <a:latin typeface="Calibri" pitchFamily="34" charset="0"/>
                <a:cs typeface="Calibri" pitchFamily="34" charset="0"/>
              </a:rPr>
              <a:t> TUHAN, Allah </a:t>
            </a:r>
            <a:r>
              <a:rPr lang="en-US" sz="2800" b="1" spc="-20" dirty="0" err="1" smtClean="0">
                <a:solidFill>
                  <a:srgbClr val="FF0000"/>
                </a:solidFill>
                <a:latin typeface="Calibri" pitchFamily="34" charset="0"/>
                <a:cs typeface="Calibri" pitchFamily="34" charset="0"/>
              </a:rPr>
              <a:t>Bapa</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Anak</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dan</a:t>
            </a:r>
            <a:r>
              <a:rPr lang="en-US" sz="2800" b="1" spc="-20" dirty="0" smtClean="0">
                <a:solidFill>
                  <a:srgbClr val="FF0000"/>
                </a:solidFill>
                <a:latin typeface="Calibri" pitchFamily="34" charset="0"/>
                <a:cs typeface="Calibri" pitchFamily="34" charset="0"/>
              </a:rPr>
              <a:t> </a:t>
            </a:r>
            <a:r>
              <a:rPr lang="en-US" sz="2800" b="1" spc="-20" dirty="0" err="1" smtClean="0">
                <a:solidFill>
                  <a:srgbClr val="FF0000"/>
                </a:solidFill>
                <a:latin typeface="Calibri" pitchFamily="34" charset="0"/>
                <a:cs typeface="Calibri" pitchFamily="34" charset="0"/>
              </a:rPr>
              <a:t>Roh</a:t>
            </a:r>
            <a:r>
              <a:rPr lang="en-US" sz="2800" b="1" spc="-20" dirty="0" smtClean="0">
                <a:solidFill>
                  <a:srgbClr val="FF0000"/>
                </a:solidFill>
                <a:latin typeface="Calibri" pitchFamily="34" charset="0"/>
                <a:cs typeface="Calibri" pitchFamily="34" charset="0"/>
              </a:rPr>
              <a:t> Kudus</a:t>
            </a:r>
            <a:endParaRPr lang="en-CA" sz="2800" spc="-20" dirty="0">
              <a:solidFill>
                <a:srgbClr val="FF0000"/>
              </a:solidFill>
              <a:latin typeface="Calibri" pitchFamily="34" charset="0"/>
              <a:cs typeface="Calibri" pitchFamily="34" charset="0"/>
            </a:endParaRPr>
          </a:p>
        </p:txBody>
      </p:sp>
      <p:sp>
        <p:nvSpPr>
          <p:cNvPr id="51" name="WordArt 2"/>
          <p:cNvSpPr>
            <a:spLocks noChangeArrowheads="1" noChangeShapeType="1" noTextEdit="1"/>
          </p:cNvSpPr>
          <p:nvPr/>
        </p:nvSpPr>
        <p:spPr bwMode="auto">
          <a:xfrm>
            <a:off x="6876256" y="1268760"/>
            <a:ext cx="1872208" cy="936104"/>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TUHAN</a:t>
            </a:r>
            <a:endParaRPr lang="en-CA" sz="1200" kern="10" spc="0" dirty="0">
              <a:ln w="9525">
                <a:solidFill>
                  <a:srgbClr val="000000"/>
                </a:solidFill>
                <a:round/>
                <a:headEnd/>
                <a:tailEnd/>
              </a:ln>
              <a:solidFill>
                <a:srgbClr val="FFC000"/>
              </a:solidFill>
              <a:effectLst/>
            </a:endParaRPr>
          </a:p>
        </p:txBody>
      </p:sp>
      <p:sp>
        <p:nvSpPr>
          <p:cNvPr id="52" name="TextBox 51"/>
          <p:cNvSpPr txBox="1"/>
          <p:nvPr/>
        </p:nvSpPr>
        <p:spPr>
          <a:xfrm>
            <a:off x="144016" y="4407783"/>
            <a:ext cx="8999984" cy="2477601"/>
          </a:xfrm>
          <a:prstGeom prst="rect">
            <a:avLst/>
          </a:prstGeom>
          <a:noFill/>
        </p:spPr>
        <p:txBody>
          <a:bodyPr wrap="square" rtlCol="0">
            <a:spAutoFit/>
          </a:bodyPr>
          <a:lstStyle/>
          <a:p>
            <a:pPr algn="ctr">
              <a:lnSpc>
                <a:spcPts val="3100"/>
              </a:lnSpc>
            </a:pPr>
            <a:r>
              <a:rPr lang="en-CA" sz="2800" b="1" spc="-20" dirty="0" smtClean="0">
                <a:latin typeface="Calibri" pitchFamily="34" charset="0"/>
                <a:cs typeface="Calibri" pitchFamily="34" charset="0"/>
              </a:rPr>
              <a:t>“</a:t>
            </a:r>
            <a:r>
              <a:rPr lang="en-US" sz="2800" b="1" spc="-20" dirty="0" err="1" smtClean="0">
                <a:latin typeface="Calibri" pitchFamily="34" charset="0"/>
                <a:cs typeface="Calibri" pitchFamily="34" charset="0"/>
              </a:rPr>
              <a:t>Juga</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kamu</a:t>
            </a:r>
            <a:r>
              <a:rPr lang="en-US" sz="2800" b="1" spc="-20" dirty="0" smtClean="0">
                <a:latin typeface="Calibri" pitchFamily="34" charset="0"/>
                <a:cs typeface="Calibri" pitchFamily="34" charset="0"/>
              </a:rPr>
              <a:t> yang </a:t>
            </a:r>
            <a:r>
              <a:rPr lang="en-US" sz="2800" b="1" spc="-20" dirty="0" err="1" smtClean="0">
                <a:latin typeface="Calibri" pitchFamily="34" charset="0"/>
                <a:cs typeface="Calibri" pitchFamily="34" charset="0"/>
              </a:rPr>
              <a:t>dahulu</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hidup</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jauh</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dari</a:t>
            </a:r>
            <a:r>
              <a:rPr lang="en-US" sz="2800" b="1" spc="-20" dirty="0" smtClean="0">
                <a:latin typeface="Calibri" pitchFamily="34" charset="0"/>
                <a:cs typeface="Calibri" pitchFamily="34" charset="0"/>
              </a:rPr>
              <a:t> Allah </a:t>
            </a:r>
            <a:r>
              <a:rPr lang="en-US" sz="2800" b="1" spc="-20" dirty="0" err="1" smtClean="0">
                <a:latin typeface="Calibri" pitchFamily="34" charset="0"/>
                <a:cs typeface="Calibri" pitchFamily="34" charset="0"/>
              </a:rPr>
              <a:t>dan</a:t>
            </a:r>
            <a:r>
              <a:rPr lang="en-US" sz="2800" b="1" spc="-20" dirty="0" smtClean="0">
                <a:latin typeface="Calibri" pitchFamily="34" charset="0"/>
                <a:cs typeface="Calibri" pitchFamily="34" charset="0"/>
              </a:rPr>
              <a:t> yang </a:t>
            </a:r>
            <a:r>
              <a:rPr lang="en-US" sz="2800" b="1" spc="-20" dirty="0" err="1" smtClean="0">
                <a:latin typeface="Calibri" pitchFamily="34" charset="0"/>
                <a:cs typeface="Calibri" pitchFamily="34" charset="0"/>
              </a:rPr>
              <a:t>memusuhi-Nya</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dalam</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hati</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dan</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pikiran</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seperti</a:t>
            </a:r>
            <a:r>
              <a:rPr lang="en-US" sz="2800" b="1" spc="-20" dirty="0" smtClean="0">
                <a:latin typeface="Calibri" pitchFamily="34" charset="0"/>
                <a:cs typeface="Calibri" pitchFamily="34" charset="0"/>
              </a:rPr>
              <a:t> yang </a:t>
            </a:r>
            <a:r>
              <a:rPr lang="en-US" sz="2800" b="1" spc="-20" dirty="0" err="1" smtClean="0">
                <a:latin typeface="Calibri" pitchFamily="34" charset="0"/>
                <a:cs typeface="Calibri" pitchFamily="34" charset="0"/>
              </a:rPr>
              <a:t>nyata</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dari</a:t>
            </a:r>
            <a:r>
              <a:rPr lang="en-US" sz="2800" b="1" spc="-20" dirty="0" smtClean="0">
                <a:latin typeface="Calibri" pitchFamily="34" charset="0"/>
                <a:cs typeface="Calibri" pitchFamily="34" charset="0"/>
              </a:rPr>
              <a:t> </a:t>
            </a:r>
            <a:r>
              <a:rPr lang="en-US" sz="2800" b="1" spc="-20" dirty="0" err="1" smtClean="0">
                <a:latin typeface="Calibri" pitchFamily="34" charset="0"/>
                <a:cs typeface="Calibri" pitchFamily="34" charset="0"/>
              </a:rPr>
              <a:t>perbuatanmu</a:t>
            </a:r>
            <a:r>
              <a:rPr lang="en-US" sz="2800" b="1" spc="-20" dirty="0" smtClean="0">
                <a:latin typeface="Calibri" pitchFamily="34" charset="0"/>
                <a:cs typeface="Calibri" pitchFamily="34" charset="0"/>
              </a:rPr>
              <a:t> yang </a:t>
            </a:r>
            <a:r>
              <a:rPr lang="en-US" sz="2800" b="1" spc="-20" dirty="0" err="1" smtClean="0">
                <a:latin typeface="Calibri" pitchFamily="34" charset="0"/>
                <a:cs typeface="Calibri" pitchFamily="34" charset="0"/>
              </a:rPr>
              <a:t>jahat</a:t>
            </a:r>
            <a:r>
              <a:rPr lang="en-US" sz="2800" b="1" spc="-20" dirty="0" smtClean="0">
                <a:latin typeface="Calibri" pitchFamily="34" charset="0"/>
                <a:cs typeface="Calibri" pitchFamily="34" charset="0"/>
              </a:rPr>
              <a:t>, s</a:t>
            </a:r>
            <a:r>
              <a:rPr lang="sv-SE" sz="2800" b="1" spc="-20" dirty="0" smtClean="0">
                <a:latin typeface="Calibri" pitchFamily="34" charset="0"/>
                <a:cs typeface="Calibri" pitchFamily="34" charset="0"/>
              </a:rPr>
              <a:t>ekarang </a:t>
            </a:r>
            <a:r>
              <a:rPr lang="sv-SE" sz="2800" b="1" spc="-20" dirty="0" smtClean="0">
                <a:solidFill>
                  <a:srgbClr val="FF0000"/>
                </a:solidFill>
                <a:latin typeface="Calibri" pitchFamily="34" charset="0"/>
                <a:cs typeface="Calibri" pitchFamily="34" charset="0"/>
              </a:rPr>
              <a:t>diperdamaikan-Nya</a:t>
            </a:r>
            <a:r>
              <a:rPr lang="sv-SE" sz="2800" b="1" spc="-20" dirty="0" smtClean="0">
                <a:latin typeface="Calibri" pitchFamily="34" charset="0"/>
                <a:cs typeface="Calibri" pitchFamily="34" charset="0"/>
              </a:rPr>
              <a:t>, di dalam tubuh jasmani Kristus oleh kematian-Nya, </a:t>
            </a:r>
          </a:p>
          <a:p>
            <a:pPr algn="ctr">
              <a:lnSpc>
                <a:spcPts val="3100"/>
              </a:lnSpc>
            </a:pPr>
            <a:r>
              <a:rPr lang="sv-SE" sz="2800" b="1" spc="-20" dirty="0" smtClean="0">
                <a:latin typeface="Calibri" pitchFamily="34" charset="0"/>
                <a:cs typeface="Calibri" pitchFamily="34" charset="0"/>
              </a:rPr>
              <a:t>untuk menempatkan kamu </a:t>
            </a:r>
            <a:r>
              <a:rPr lang="sv-SE" sz="2800" b="1" spc="-20" dirty="0" smtClean="0">
                <a:solidFill>
                  <a:srgbClr val="FF0000"/>
                </a:solidFill>
                <a:latin typeface="Calibri" pitchFamily="34" charset="0"/>
                <a:cs typeface="Calibri" pitchFamily="34" charset="0"/>
              </a:rPr>
              <a:t>kudus dan tak bercela </a:t>
            </a:r>
          </a:p>
          <a:p>
            <a:pPr algn="ctr">
              <a:lnSpc>
                <a:spcPts val="3100"/>
              </a:lnSpc>
            </a:pPr>
            <a:r>
              <a:rPr lang="sv-SE" sz="2800" b="1" spc="-20" dirty="0" smtClean="0">
                <a:solidFill>
                  <a:srgbClr val="FF0000"/>
                </a:solidFill>
                <a:latin typeface="Calibri" pitchFamily="34" charset="0"/>
                <a:cs typeface="Calibri" pitchFamily="34" charset="0"/>
              </a:rPr>
              <a:t>dan tak bercacat di hadapan-Nya</a:t>
            </a:r>
            <a:r>
              <a:rPr lang="sv-SE" sz="2800" b="1" spc="-20" dirty="0" smtClean="0">
                <a:latin typeface="Calibri" pitchFamily="34" charset="0"/>
                <a:cs typeface="Calibri" pitchFamily="34" charset="0"/>
              </a:rPr>
              <a:t>” K</a:t>
            </a:r>
            <a:r>
              <a:rPr lang="en-US" sz="2800" b="1" spc="-20" dirty="0" err="1" smtClean="0">
                <a:latin typeface="Calibri" pitchFamily="34" charset="0"/>
                <a:cs typeface="Calibri" pitchFamily="34" charset="0"/>
              </a:rPr>
              <a:t>ol</a:t>
            </a:r>
            <a:r>
              <a:rPr lang="en-US" sz="2800" b="1" spc="-20" dirty="0" smtClean="0">
                <a:latin typeface="Calibri" pitchFamily="34" charset="0"/>
                <a:cs typeface="Calibri" pitchFamily="34" charset="0"/>
              </a:rPr>
              <a:t> 1:21-22</a:t>
            </a:r>
            <a:endParaRPr lang="en-CA" sz="800" b="1" spc="-2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404664"/>
            <a:ext cx="6114274" cy="4297680"/>
          </a:xfrm>
          <a:prstGeom prst="rect">
            <a:avLst/>
          </a:prstGeom>
        </p:spPr>
      </p:pic>
      <p:sp>
        <p:nvSpPr>
          <p:cNvPr id="11" name="Rectangle 10"/>
          <p:cNvSpPr/>
          <p:nvPr/>
        </p:nvSpPr>
        <p:spPr>
          <a:xfrm>
            <a:off x="2699792" y="1988840"/>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2420888"/>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16632"/>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2131173"/>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2131173"/>
            <a:ext cx="4301334" cy="2560320"/>
          </a:xfrm>
          <a:prstGeom prst="rect">
            <a:avLst/>
          </a:prstGeom>
        </p:spPr>
      </p:pic>
      <p:sp>
        <p:nvSpPr>
          <p:cNvPr id="21" name="TextBox 20"/>
          <p:cNvSpPr txBox="1"/>
          <p:nvPr/>
        </p:nvSpPr>
        <p:spPr>
          <a:xfrm rot="16200000">
            <a:off x="-1564648" y="1788785"/>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2538827"/>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042883"/>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2754851"/>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3258907"/>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3546939"/>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333091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2754851"/>
            <a:ext cx="921716" cy="548640"/>
          </a:xfrm>
          <a:prstGeom prst="rect">
            <a:avLst/>
          </a:prstGeom>
        </p:spPr>
      </p:pic>
      <p:sp>
        <p:nvSpPr>
          <p:cNvPr id="19" name="WordArt 2"/>
          <p:cNvSpPr>
            <a:spLocks noChangeArrowheads="1" noChangeShapeType="1" noTextEdit="1"/>
          </p:cNvSpPr>
          <p:nvPr/>
        </p:nvSpPr>
        <p:spPr bwMode="auto">
          <a:xfrm>
            <a:off x="1907704" y="692696"/>
            <a:ext cx="2088232" cy="79208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220072" y="616907"/>
            <a:ext cx="3707904" cy="4324261"/>
          </a:xfrm>
          <a:prstGeom prst="rect">
            <a:avLst/>
          </a:prstGeom>
          <a:noFill/>
        </p:spPr>
        <p:txBody>
          <a:bodyPr wrap="square" rtlCol="0">
            <a:spAutoFit/>
          </a:bodyPr>
          <a:lstStyle/>
          <a:p>
            <a:pPr algn="r">
              <a:lnSpc>
                <a:spcPts val="3000"/>
              </a:lnSpc>
            </a:pPr>
            <a:r>
              <a:rPr lang="en-US" sz="2800" dirty="0" err="1" smtClean="0">
                <a:latin typeface="Calibri" pitchFamily="34" charset="0"/>
                <a:cs typeface="Calibri" pitchFamily="34" charset="0"/>
              </a:rPr>
              <a:t>Berhenti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bingung</a:t>
            </a:r>
            <a:r>
              <a:rPr lang="en-US" sz="2800" dirty="0" smtClean="0">
                <a:latin typeface="Calibri" pitchFamily="34" charset="0"/>
                <a:cs typeface="Calibri" pitchFamily="34" charset="0"/>
              </a:rPr>
              <a:t>! </a:t>
            </a:r>
          </a:p>
          <a:p>
            <a:pPr algn="r">
              <a:lnSpc>
                <a:spcPts val="3000"/>
              </a:lnSpc>
            </a:pPr>
            <a:r>
              <a:rPr lang="en-US" sz="2800" dirty="0" smtClean="0">
                <a:latin typeface="Calibri" pitchFamily="34" charset="0"/>
                <a:cs typeface="Calibri" pitchFamily="34" charset="0"/>
              </a:rPr>
              <a:t>Kita </a:t>
            </a:r>
            <a:r>
              <a:rPr lang="en-US" sz="2800" dirty="0" err="1" smtClean="0">
                <a:latin typeface="Calibri" pitchFamily="34" charset="0"/>
                <a:cs typeface="Calibri" pitchFamily="34" charset="0"/>
              </a:rPr>
              <a:t>tidak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mungkin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memiliki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banyak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tetapi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sedikit</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Kudus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Kesimpulan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Matius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menakjubkan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bagi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pembaca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Yahudi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berkata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bahwa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percaya</a:t>
            </a:r>
            <a:endParaRPr lang="en-US" sz="2800" dirty="0" smtClean="0">
              <a:latin typeface="Calibri" pitchFamily="34" charset="0"/>
              <a:cs typeface="Calibri" pitchFamily="34" charset="0"/>
            </a:endParaRPr>
          </a:p>
          <a:p>
            <a:pPr algn="r">
              <a:lnSpc>
                <a:spcPts val="3000"/>
              </a:lnSpc>
            </a:pPr>
            <a:r>
              <a:rPr lang="en-US" sz="2800" dirty="0" err="1" smtClean="0">
                <a:latin typeface="Calibri" pitchFamily="34" charset="0"/>
                <a:cs typeface="Calibri" pitchFamily="34" charset="0"/>
              </a:rPr>
              <a:t>ditenggelamkan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dlm</a:t>
            </a:r>
            <a:r>
              <a:rPr lang="en-US" sz="2800" dirty="0" smtClean="0">
                <a:latin typeface="Calibri" pitchFamily="34" charset="0"/>
                <a:cs typeface="Calibri" pitchFamily="34" charset="0"/>
              </a:rPr>
              <a:t> </a:t>
            </a:r>
            <a:endParaRPr lang="en-US" sz="2800" dirty="0">
              <a:latin typeface="Calibri" pitchFamily="34" charset="0"/>
              <a:cs typeface="Calibri" pitchFamily="34" charset="0"/>
            </a:endParaRPr>
          </a:p>
        </p:txBody>
      </p:sp>
      <p:sp>
        <p:nvSpPr>
          <p:cNvPr id="22" name="TextBox 21"/>
          <p:cNvSpPr txBox="1"/>
          <p:nvPr/>
        </p:nvSpPr>
        <p:spPr>
          <a:xfrm>
            <a:off x="35496" y="4781470"/>
            <a:ext cx="8928992" cy="1815882"/>
          </a:xfrm>
          <a:prstGeom prst="rect">
            <a:avLst/>
          </a:prstGeom>
          <a:noFill/>
        </p:spPr>
        <p:txBody>
          <a:bodyPr wrap="square" rtlCol="0">
            <a:spAutoFit/>
          </a:bodyPr>
          <a:lstStyle/>
          <a:p>
            <a:pPr algn="r"/>
            <a:r>
              <a:rPr lang="en-US" sz="2800" dirty="0" smtClean="0">
                <a:latin typeface="Calibri" pitchFamily="34" charset="0"/>
                <a:cs typeface="Calibri" pitchFamily="34" charset="0"/>
              </a:rPr>
              <a:t>“</a:t>
            </a:r>
            <a:r>
              <a:rPr lang="en-US" sz="2800" dirty="0" err="1" smtClean="0">
                <a:latin typeface="Calibri" pitchFamily="34" charset="0"/>
                <a:cs typeface="Calibri" pitchFamily="34" charset="0"/>
              </a:rPr>
              <a:t>nama</a:t>
            </a:r>
            <a:r>
              <a:rPr lang="en-US" sz="2800" dirty="0" smtClean="0">
                <a:latin typeface="Calibri" pitchFamily="34" charset="0"/>
                <a:cs typeface="Calibri" pitchFamily="34" charset="0"/>
              </a:rPr>
              <a:t>” (</a:t>
            </a:r>
            <a:r>
              <a:rPr lang="en-US" sz="2800" i="1" dirty="0" err="1" smtClean="0">
                <a:latin typeface="Calibri" pitchFamily="34" charset="0"/>
                <a:cs typeface="Calibri" pitchFamily="34" charset="0"/>
              </a:rPr>
              <a:t>HaShem</a:t>
            </a:r>
            <a:r>
              <a:rPr lang="en-US" sz="2800" dirty="0" smtClean="0">
                <a:latin typeface="Calibri" pitchFamily="34" charset="0"/>
                <a:cs typeface="Calibri" pitchFamily="34" charset="0"/>
              </a:rPr>
              <a:t> (</a:t>
            </a:r>
            <a:r>
              <a:rPr lang="he-IL" sz="2800" dirty="0" smtClean="0">
                <a:latin typeface="Calibri" pitchFamily="34" charset="0"/>
                <a:cs typeface="Calibri" pitchFamily="34" charset="0"/>
              </a:rPr>
              <a:t>השם</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dlm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Ibrani</a:t>
            </a:r>
            <a:r>
              <a:rPr lang="en-US" sz="2800" dirty="0" smtClean="0">
                <a:latin typeface="Calibri" pitchFamily="34" charset="0"/>
                <a:cs typeface="Calibri" pitchFamily="34" charset="0"/>
              </a:rPr>
              <a:t>), </a:t>
            </a:r>
          </a:p>
          <a:p>
            <a:pPr algn="r"/>
            <a:r>
              <a:rPr lang="en-US" sz="2800" dirty="0" err="1" smtClean="0">
                <a:latin typeface="Calibri" pitchFamily="34" charset="0"/>
                <a:cs typeface="Calibri" pitchFamily="34" charset="0"/>
              </a:rPr>
              <a:t>seperti</a:t>
            </a:r>
            <a:r>
              <a:rPr lang="en-US" sz="2800" dirty="0" smtClean="0">
                <a:latin typeface="Calibri" pitchFamily="34" charset="0"/>
                <a:cs typeface="Calibri" pitchFamily="34" charset="0"/>
              </a:rPr>
              <a:t> </a:t>
            </a:r>
            <a:r>
              <a:rPr lang="en-US" sz="2800" spc="-20" dirty="0" smtClean="0">
                <a:latin typeface="Calibri" pitchFamily="34" charset="0"/>
                <a:cs typeface="Calibri" pitchFamily="34" charset="0"/>
              </a:rPr>
              <a:t>“</a:t>
            </a:r>
            <a:r>
              <a:rPr lang="en-US" sz="2800" spc="-20" dirty="0" err="1" smtClean="0">
                <a:latin typeface="Calibri" pitchFamily="34" charset="0"/>
                <a:cs typeface="Calibri" pitchFamily="34" charset="0"/>
              </a:rPr>
              <a:t>Diberkatilah</a:t>
            </a:r>
            <a:r>
              <a:rPr lang="en-US" sz="2800" spc="-20" dirty="0" smtClean="0">
                <a:latin typeface="Calibri" pitchFamily="34" charset="0"/>
                <a:cs typeface="Calibri" pitchFamily="34" charset="0"/>
              </a:rPr>
              <a:t> </a:t>
            </a:r>
            <a:r>
              <a:rPr lang="en-US" sz="2800" spc="-20" dirty="0" err="1" smtClean="0">
                <a:latin typeface="Calibri" pitchFamily="34" charset="0"/>
                <a:cs typeface="Calibri" pitchFamily="34" charset="0"/>
              </a:rPr>
              <a:t>Nama</a:t>
            </a:r>
            <a:r>
              <a:rPr lang="en-US" sz="2800" spc="-20" dirty="0" smtClean="0">
                <a:latin typeface="Calibri" pitchFamily="34" charset="0"/>
                <a:cs typeface="Calibri" pitchFamily="34" charset="0"/>
              </a:rPr>
              <a:t>” = </a:t>
            </a:r>
            <a:r>
              <a:rPr lang="en-US" sz="2800" i="1" spc="-20" dirty="0" smtClean="0">
                <a:latin typeface="Calibri" pitchFamily="34" charset="0"/>
                <a:cs typeface="Calibri" pitchFamily="34" charset="0"/>
              </a:rPr>
              <a:t>“Baruch </a:t>
            </a:r>
            <a:r>
              <a:rPr lang="en-US" sz="2800" i="1" spc="-20" dirty="0" err="1" smtClean="0">
                <a:latin typeface="Calibri" pitchFamily="34" charset="0"/>
                <a:cs typeface="Calibri" pitchFamily="34" charset="0"/>
              </a:rPr>
              <a:t>HaShem</a:t>
            </a:r>
            <a:r>
              <a:rPr lang="en-US" sz="2800" i="1" spc="-20" dirty="0" smtClean="0">
                <a:latin typeface="Calibri" pitchFamily="34" charset="0"/>
                <a:cs typeface="Calibri" pitchFamily="34" charset="0"/>
              </a:rPr>
              <a:t>” </a:t>
            </a:r>
          </a:p>
          <a:p>
            <a:pPr algn="r"/>
            <a:r>
              <a:rPr lang="en-US" sz="2800" i="1" spc="-20" dirty="0" smtClean="0">
                <a:latin typeface="Calibri" pitchFamily="34" charset="0"/>
                <a:cs typeface="Calibri" pitchFamily="34" charset="0"/>
              </a:rPr>
              <a:t>(</a:t>
            </a:r>
            <a:r>
              <a:rPr lang="en-US" sz="2800" spc="-20" dirty="0" smtClean="0">
                <a:latin typeface="Calibri" pitchFamily="34" charset="0"/>
                <a:cs typeface="Calibri" pitchFamily="34" charset="0"/>
              </a:rPr>
              <a:t>cf. </a:t>
            </a:r>
            <a:r>
              <a:rPr lang="en-US" sz="2800" spc="-20" dirty="0" err="1" smtClean="0">
                <a:latin typeface="Calibri" pitchFamily="34" charset="0"/>
                <a:cs typeface="Calibri" pitchFamily="34" charset="0"/>
              </a:rPr>
              <a:t>Ima</a:t>
            </a:r>
            <a:r>
              <a:rPr lang="en-US" sz="2800" spc="-20" dirty="0" smtClean="0">
                <a:latin typeface="Calibri" pitchFamily="34" charset="0"/>
                <a:cs typeface="Calibri" pitchFamily="34" charset="0"/>
              </a:rPr>
              <a:t> 24:11 </a:t>
            </a:r>
            <a:r>
              <a:rPr lang="en-US" sz="2800" spc="-20" dirty="0" err="1" smtClean="0">
                <a:latin typeface="Calibri" pitchFamily="34" charset="0"/>
                <a:cs typeface="Calibri" pitchFamily="34" charset="0"/>
              </a:rPr>
              <a:t>dan</a:t>
            </a:r>
            <a:r>
              <a:rPr lang="en-US" sz="2800" spc="-20" dirty="0" smtClean="0">
                <a:latin typeface="Calibri" pitchFamily="34" charset="0"/>
                <a:cs typeface="Calibri" pitchFamily="34" charset="0"/>
              </a:rPr>
              <a:t> </a:t>
            </a:r>
            <a:r>
              <a:rPr lang="en-US" sz="2800" spc="-20" dirty="0" err="1" smtClean="0">
                <a:latin typeface="Calibri" pitchFamily="34" charset="0"/>
                <a:cs typeface="Calibri" pitchFamily="34" charset="0"/>
              </a:rPr>
              <a:t>Ula</a:t>
            </a:r>
            <a:r>
              <a:rPr lang="en-US" sz="2800" spc="-20" dirty="0" smtClean="0">
                <a:latin typeface="Calibri" pitchFamily="34" charset="0"/>
                <a:cs typeface="Calibri" pitchFamily="34" charset="0"/>
              </a:rPr>
              <a:t> 28:58).</a:t>
            </a:r>
            <a:r>
              <a:rPr lang="en-US" sz="2800" dirty="0" smtClean="0">
                <a:latin typeface="Calibri" pitchFamily="34" charset="0"/>
                <a:cs typeface="Calibri" pitchFamily="34" charset="0"/>
              </a:rPr>
              <a:t>  Kita </a:t>
            </a:r>
            <a:r>
              <a:rPr lang="en-US" sz="2800" dirty="0" err="1" smtClean="0">
                <a:latin typeface="Calibri" pitchFamily="34" charset="0"/>
                <a:cs typeface="Calibri" pitchFamily="34" charset="0"/>
              </a:rPr>
              <a:t>ditenggelamkan</a:t>
            </a:r>
            <a:r>
              <a:rPr lang="en-US" sz="2800" dirty="0" smtClean="0">
                <a:latin typeface="Calibri" pitchFamily="34" charset="0"/>
                <a:cs typeface="Calibri" pitchFamily="34" charset="0"/>
              </a:rPr>
              <a:t> </a:t>
            </a:r>
          </a:p>
          <a:p>
            <a:pPr algn="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nama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Anak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Kudus (Mat 28:19)!  </a:t>
            </a: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6501" y="-171400"/>
            <a:ext cx="8820472" cy="2808312"/>
          </a:xfrm>
        </p:spPr>
        <p:txBody>
          <a:bodyPr/>
          <a:lstStyle/>
          <a:p>
            <a:r>
              <a:rPr lang="en-CA" sz="2800" b="1" dirty="0" err="1" smtClean="0">
                <a:solidFill>
                  <a:schemeClr val="tx1"/>
                </a:solidFill>
                <a:latin typeface="Calibri" pitchFamily="34" charset="0"/>
                <a:cs typeface="Calibri" pitchFamily="34" charset="0"/>
              </a:rPr>
              <a:t>Sudahkah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anda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menerima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Yesus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Dia</a:t>
            </a:r>
            <a:r>
              <a:rPr lang="en-CA" sz="2800" b="1" dirty="0" smtClean="0">
                <a:solidFill>
                  <a:schemeClr val="tx1"/>
                </a:solidFill>
                <a:latin typeface="Calibri" pitchFamily="34" charset="0"/>
                <a:cs typeface="Calibri" pitchFamily="34" charset="0"/>
              </a:rPr>
              <a:t> yang </a:t>
            </a:r>
            <a:r>
              <a:rPr lang="en-CA" sz="2800" b="1" dirty="0" err="1" smtClean="0">
                <a:solidFill>
                  <a:schemeClr val="tx1"/>
                </a:solidFill>
                <a:latin typeface="Calibri" pitchFamily="34" charset="0"/>
                <a:cs typeface="Calibri" pitchFamily="34" charset="0"/>
              </a:rPr>
              <a:t>benar</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disalibkan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bangkit</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sebagai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kain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kebenaran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kekal</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Sudahkah</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membenarkan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anda</a:t>
            </a:r>
            <a:r>
              <a:rPr lang="en-CA" sz="2800" b="1" dirty="0" smtClean="0">
                <a:solidFill>
                  <a:schemeClr val="tx1"/>
                </a:solidFill>
                <a:latin typeface="Calibri" pitchFamily="34" charset="0"/>
                <a:cs typeface="Calibri" pitchFamily="34" charset="0"/>
              </a:rPr>
              <a:t> di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kebenaran</a:t>
            </a:r>
            <a:r>
              <a:rPr lang="en-CA" sz="2800" b="1" dirty="0" smtClean="0">
                <a:solidFill>
                  <a:schemeClr val="tx1"/>
                </a:solidFill>
                <a:latin typeface="Calibri" pitchFamily="34" charset="0"/>
                <a:cs typeface="Calibri" pitchFamily="34" charset="0"/>
              </a:rPr>
              <a:t> Allah?</a:t>
            </a:r>
            <a:br>
              <a:rPr lang="en-CA" sz="2800" b="1" dirty="0" smtClean="0">
                <a:solidFill>
                  <a:schemeClr val="tx1"/>
                </a:solidFill>
                <a:latin typeface="Calibri" pitchFamily="34" charset="0"/>
                <a:cs typeface="Calibri" pitchFamily="34" charset="0"/>
              </a:rPr>
            </a:br>
            <a:endParaRPr lang="en-CA" sz="2800" b="1" dirty="0">
              <a:solidFill>
                <a:schemeClr val="tx1"/>
              </a:solidFill>
              <a:latin typeface="Calibri" pitchFamily="34" charset="0"/>
              <a:cs typeface="Calibri" pitchFamily="34" charset="0"/>
            </a:endParaRPr>
          </a:p>
        </p:txBody>
      </p:sp>
      <p:sp>
        <p:nvSpPr>
          <p:cNvPr id="3" name="Title 1"/>
          <p:cNvSpPr txBox="1">
            <a:spLocks/>
          </p:cNvSpPr>
          <p:nvPr/>
        </p:nvSpPr>
        <p:spPr bwMode="auto">
          <a:xfrm>
            <a:off x="144016" y="5085184"/>
            <a:ext cx="874846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t/>
            </a:r>
            <a:br>
              <a:rPr kumimoji="0" lang="en-CA" sz="2800" b="1" i="0" u="none" strike="noStrike" kern="0" cap="none" spc="0" normalizeH="0" baseline="0" noProof="0" dirty="0" smtClean="0">
                <a:ln>
                  <a:noFill/>
                </a:ln>
                <a:solidFill>
                  <a:schemeClr val="tx2"/>
                </a:solidFill>
                <a:effectLst/>
                <a:uLnTx/>
                <a:uFillTx/>
                <a:latin typeface="Calibri" pitchFamily="34" charset="0"/>
                <a:ea typeface="+mj-ea"/>
                <a:cs typeface="Calibri" pitchFamily="34" charset="0"/>
              </a:rPr>
            </a:br>
            <a:r>
              <a:rPr lang="en-CA" sz="2800" b="1" kern="0" noProof="0" dirty="0">
                <a:solidFill>
                  <a:schemeClr val="bg1"/>
                </a:solidFill>
                <a:latin typeface="Calibri" pitchFamily="34" charset="0"/>
                <a:ea typeface="+mj-ea"/>
                <a:cs typeface="Calibri" pitchFamily="34" charset="0"/>
              </a:rPr>
              <a:t>T</a:t>
            </a:r>
            <a:r>
              <a:rPr lang="en-CA" sz="2800" b="1" kern="0" dirty="0" err="1" smtClean="0">
                <a:solidFill>
                  <a:schemeClr val="bg1"/>
                </a:solidFill>
                <a:latin typeface="Calibri" pitchFamily="34" charset="0"/>
                <a:ea typeface="+mj-ea"/>
                <a:cs typeface="Calibri" pitchFamily="34" charset="0"/>
              </a:rPr>
              <a:t>idak</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seorangpun</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benar</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seperti</a:t>
            </a:r>
            <a:r>
              <a:rPr lang="en-CA" sz="2800" b="1" kern="0" dirty="0" smtClean="0">
                <a:solidFill>
                  <a:schemeClr val="bg1"/>
                </a:solidFill>
                <a:latin typeface="Calibri" pitchFamily="34" charset="0"/>
                <a:ea typeface="+mj-ea"/>
                <a:cs typeface="Calibri" pitchFamily="34" charset="0"/>
              </a:rPr>
              <a:t> Allah </a:t>
            </a:r>
            <a:r>
              <a:rPr lang="en-CA" sz="2800" b="1" kern="0" dirty="0" err="1" smtClean="0">
                <a:solidFill>
                  <a:schemeClr val="bg1"/>
                </a:solidFill>
                <a:latin typeface="Calibri" pitchFamily="34" charset="0"/>
                <a:ea typeface="+mj-ea"/>
                <a:cs typeface="Calibri" pitchFamily="34" charset="0"/>
              </a:rPr>
              <a:t>dimataNya</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tanpa</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menerima</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Kristus</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sebagai</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kain</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kebenaran</a:t>
            </a:r>
            <a:r>
              <a:rPr lang="en-CA" sz="2800" b="1" kern="0" dirty="0" smtClean="0">
                <a:solidFill>
                  <a:schemeClr val="bg1"/>
                </a:solidFill>
                <a:latin typeface="Calibri" pitchFamily="34" charset="0"/>
                <a:ea typeface="+mj-ea"/>
                <a:cs typeface="Calibri" pitchFamily="34" charset="0"/>
              </a:rPr>
              <a:t> Allah</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chemeClr val="bg1"/>
                </a:solidFill>
                <a:latin typeface="Calibri" pitchFamily="34" charset="0"/>
                <a:ea typeface="+mj-ea"/>
                <a:cs typeface="Calibri" pitchFamily="34" charset="0"/>
              </a:rPr>
              <a:t>Allah </a:t>
            </a:r>
            <a:r>
              <a:rPr lang="en-CA" sz="2800" b="1" kern="0" dirty="0" err="1" smtClean="0">
                <a:solidFill>
                  <a:schemeClr val="bg1"/>
                </a:solidFill>
                <a:latin typeface="Calibri" pitchFamily="34" charset="0"/>
                <a:ea typeface="+mj-ea"/>
                <a:cs typeface="Calibri" pitchFamily="34" charset="0"/>
              </a:rPr>
              <a:t>tidak</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menodai</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surga</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dengan</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setitikpun</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noda</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smtClean="0">
                <a:solidFill>
                  <a:schemeClr val="bg1"/>
                </a:solidFill>
                <a:latin typeface="Calibri" pitchFamily="34" charset="0"/>
                <a:ea typeface="+mj-ea"/>
                <a:cs typeface="Calibri" pitchFamily="34" charset="0"/>
              </a:rPr>
              <a:t>Usaha </a:t>
            </a:r>
            <a:r>
              <a:rPr lang="en-CA" sz="2800" b="1" kern="0" dirty="0" err="1" smtClean="0">
                <a:solidFill>
                  <a:schemeClr val="bg1"/>
                </a:solidFill>
                <a:latin typeface="Calibri" pitchFamily="34" charset="0"/>
                <a:ea typeface="+mj-ea"/>
                <a:cs typeface="Calibri" pitchFamily="34" charset="0"/>
              </a:rPr>
              <a:t>kita</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untuk</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membenarkan</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diri</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tidak</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akan</a:t>
            </a:r>
            <a:r>
              <a:rPr lang="en-CA" sz="2800" b="1" kern="0" dirty="0" smtClean="0">
                <a:solidFill>
                  <a:schemeClr val="bg1"/>
                </a:solidFill>
                <a:latin typeface="Calibri" pitchFamily="34" charset="0"/>
                <a:ea typeface="+mj-ea"/>
                <a:cs typeface="Calibri" pitchFamily="34" charset="0"/>
              </a:rPr>
              <a:t> </a:t>
            </a:r>
            <a:r>
              <a:rPr lang="en-CA" sz="2800" b="1" kern="0" dirty="0" err="1" smtClean="0">
                <a:solidFill>
                  <a:schemeClr val="bg1"/>
                </a:solidFill>
                <a:latin typeface="Calibri" pitchFamily="34" charset="0"/>
                <a:ea typeface="+mj-ea"/>
                <a:cs typeface="Calibri" pitchFamily="34" charset="0"/>
              </a:rPr>
              <a:t>berhasil</a:t>
            </a:r>
            <a:r>
              <a:rPr lang="en-CA" sz="2800" b="1" kern="0" dirty="0" smtClean="0">
                <a:solidFill>
                  <a:schemeClr val="bg1"/>
                </a:solidFill>
                <a:latin typeface="Calibri" pitchFamily="34" charset="0"/>
                <a:ea typeface="+mj-ea"/>
                <a:cs typeface="Calibri" pitchFamily="34" charset="0"/>
              </a:rPr>
              <a: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pic>
        <p:nvPicPr>
          <p:cNvPr id="6" name="Picture 5" descr="DSCN2512 crop e.JPG"/>
          <p:cNvPicPr>
            <a:picLocks noChangeAspect="1"/>
          </p:cNvPicPr>
          <p:nvPr/>
        </p:nvPicPr>
        <p:blipFill>
          <a:blip r:embed="rId2" cstate="print"/>
          <a:stretch>
            <a:fillRect/>
          </a:stretch>
        </p:blipFill>
        <p:spPr>
          <a:xfrm>
            <a:off x="1403648" y="2060848"/>
            <a:ext cx="6408712" cy="302433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62064"/>
            <a:ext cx="8686800" cy="1143000"/>
          </a:xfrm>
        </p:spPr>
        <p:txBody>
          <a:bodyPr/>
          <a:lstStyle/>
          <a:p>
            <a:r>
              <a:rPr lang="en-US" sz="2800" dirty="0" err="1" smtClean="0">
                <a:solidFill>
                  <a:schemeClr val="tx1"/>
                </a:solidFill>
                <a:latin typeface="Calibri" pitchFamily="34" charset="0"/>
                <a:cs typeface="Calibri" pitchFamily="34" charset="0"/>
              </a:rPr>
              <a:t>Berhenti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bingung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Yesus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Yesus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keseluruhan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Yesus</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1200" dirty="0" smtClean="0">
                <a:solidFill>
                  <a:schemeClr val="tx1"/>
                </a:solidFill>
                <a:latin typeface="Calibri" pitchFamily="34" charset="0"/>
                <a:cs typeface="Calibri" pitchFamily="34" charset="0"/>
              </a:rPr>
              <a:t/>
            </a:r>
            <a:br>
              <a:rPr lang="en-US" sz="12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 </a:t>
            </a:r>
            <a:r>
              <a:rPr lang="en-US" sz="2800" dirty="0" err="1" smtClean="0">
                <a:solidFill>
                  <a:schemeClr val="tx1"/>
                </a:solidFill>
                <a:latin typeface="Calibri" pitchFamily="34" charset="0"/>
                <a:cs typeface="Calibri" pitchFamily="34" charset="0"/>
              </a:rPr>
              <a:t>maka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keseluruhan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pribadi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a:t>
            </a:r>
            <a:r>
              <a:rPr lang="en-CA" sz="2800" dirty="0" smtClean="0">
                <a:solidFill>
                  <a:schemeClr val="tx1"/>
                </a:solidFill>
                <a:latin typeface="Calibri" pitchFamily="34" charset="0"/>
                <a:cs typeface="Calibri" pitchFamily="34" charset="0"/>
              </a:rPr>
              <a:t/>
            </a:r>
            <a:br>
              <a:rPr lang="en-CA" sz="2800" dirty="0" smtClean="0">
                <a:solidFill>
                  <a:schemeClr val="tx1"/>
                </a:solidFill>
                <a:latin typeface="Calibri" pitchFamily="34" charset="0"/>
                <a:cs typeface="Calibri" pitchFamily="34" charset="0"/>
              </a:rPr>
            </a:br>
            <a:r>
              <a:rPr lang="en-CA" sz="1200" dirty="0" smtClean="0">
                <a:solidFill>
                  <a:schemeClr val="tx1"/>
                </a:solidFill>
                <a:latin typeface="Calibri" pitchFamily="34" charset="0"/>
                <a:cs typeface="Calibri" pitchFamily="34" charset="0"/>
              </a:rPr>
              <a:t/>
            </a:r>
            <a:br>
              <a:rPr lang="en-CA" sz="1200" dirty="0" smtClean="0">
                <a:solidFill>
                  <a:schemeClr val="tx1"/>
                </a:solidFill>
                <a:latin typeface="Calibri" pitchFamily="34" charset="0"/>
                <a:cs typeface="Calibri" pitchFamily="34" charset="0"/>
              </a:rPr>
            </a:br>
            <a:r>
              <a:rPr lang="en-CA" sz="2800" dirty="0" err="1" smtClean="0">
                <a:solidFill>
                  <a:schemeClr val="tx1"/>
                </a:solidFill>
                <a:latin typeface="Calibri" pitchFamily="34" charset="0"/>
                <a:cs typeface="Calibri" pitchFamily="34" charset="0"/>
              </a:rPr>
              <a:t>Jika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diperdamaikan</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dengan</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memiliki</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memiliki</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keseluruhan</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br>
              <a:rPr lang="en-CA" sz="2800" dirty="0" smtClean="0">
                <a:solidFill>
                  <a:schemeClr val="tx1"/>
                </a:solidFill>
                <a:latin typeface="Calibri" pitchFamily="34" charset="0"/>
                <a:cs typeface="Calibri" pitchFamily="34" charset="0"/>
              </a:rPr>
            </a:br>
            <a:r>
              <a:rPr lang="en-CA" sz="2800" dirty="0" err="1" smtClean="0">
                <a:solidFill>
                  <a:schemeClr val="tx1"/>
                </a:solidFill>
                <a:latin typeface="Calibri" pitchFamily="34" charset="0"/>
                <a:cs typeface="Calibri" pitchFamily="34" charset="0"/>
              </a:rPr>
              <a:t>Dia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adalah</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pribadi</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menerima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pribadi</a:t>
            </a:r>
            <a:r>
              <a:rPr lang="en-CA" sz="2800" dirty="0" smtClean="0">
                <a:solidFill>
                  <a:schemeClr val="tx1"/>
                </a:solidFill>
                <a:latin typeface="Calibri" pitchFamily="34" charset="0"/>
                <a:cs typeface="Calibri" pitchFamily="34" charset="0"/>
              </a:rPr>
              <a:t> Allah </a:t>
            </a:r>
            <a:r>
              <a:rPr lang="en-CA" sz="2800" dirty="0" err="1" smtClean="0">
                <a:solidFill>
                  <a:schemeClr val="tx1"/>
                </a:solidFill>
                <a:latin typeface="Calibri" pitchFamily="34" charset="0"/>
                <a:cs typeface="Calibri" pitchFamily="34" charset="0"/>
              </a:rPr>
              <a:t>Bapa</a:t>
            </a:r>
            <a:r>
              <a:rPr lang="en-CA" sz="2800" dirty="0" smtClean="0">
                <a:solidFill>
                  <a:schemeClr val="tx1"/>
                </a:solidFill>
                <a:latin typeface="Calibri" pitchFamily="34" charset="0"/>
                <a:cs typeface="Calibri" pitchFamily="34" charset="0"/>
              </a:rPr>
              <a:t>.  </a:t>
            </a:r>
            <a:br>
              <a:rPr lang="en-CA" sz="2800" dirty="0" smtClean="0">
                <a:solidFill>
                  <a:schemeClr val="tx1"/>
                </a:solidFill>
                <a:latin typeface="Calibri" pitchFamily="34" charset="0"/>
                <a:cs typeface="Calibri" pitchFamily="34" charset="0"/>
              </a:rPr>
            </a:br>
            <a:r>
              <a:rPr lang="en-CA" sz="1200" dirty="0" smtClean="0">
                <a:solidFill>
                  <a:schemeClr val="tx1"/>
                </a:solidFill>
                <a:latin typeface="Calibri" pitchFamily="34" charset="0"/>
                <a:cs typeface="Calibri" pitchFamily="34" charset="0"/>
              </a:rPr>
              <a:t/>
            </a:r>
            <a:br>
              <a:rPr lang="en-CA" sz="1200" dirty="0" smtClean="0">
                <a:solidFill>
                  <a:schemeClr val="tx1"/>
                </a:solidFill>
                <a:latin typeface="Calibri" pitchFamily="34" charset="0"/>
                <a:cs typeface="Calibri" pitchFamily="34" charset="0"/>
              </a:rPr>
            </a:br>
            <a:r>
              <a:rPr lang="en-CA" sz="2800" dirty="0" smtClean="0">
                <a:solidFill>
                  <a:schemeClr val="tx1"/>
                </a:solidFill>
                <a:latin typeface="Calibri" pitchFamily="34" charset="0"/>
                <a:cs typeface="Calibri" pitchFamily="34" charset="0"/>
              </a:rPr>
              <a:t>“</a:t>
            </a: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seorang</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mengasihi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Aku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menuruti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firman</a:t>
            </a:r>
            <a:r>
              <a:rPr lang="en-US" sz="2800" dirty="0" smtClean="0">
                <a:solidFill>
                  <a:schemeClr val="tx1"/>
                </a:solidFill>
                <a:latin typeface="Calibri" pitchFamily="34" charset="0"/>
                <a:cs typeface="Calibri" pitchFamily="34" charset="0"/>
              </a:rPr>
              <a:t>-Ku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Bapa</a:t>
            </a:r>
            <a:r>
              <a:rPr lang="en-US" sz="2800" dirty="0" smtClean="0">
                <a:solidFill>
                  <a:schemeClr val="tx1"/>
                </a:solidFill>
                <a:latin typeface="Calibri" pitchFamily="34" charset="0"/>
                <a:cs typeface="Calibri" pitchFamily="34" charset="0"/>
              </a:rPr>
              <a:t>-Ku </a:t>
            </a:r>
            <a:r>
              <a:rPr lang="en-US" sz="2800" dirty="0" err="1" smtClean="0">
                <a:solidFill>
                  <a:schemeClr val="tx1"/>
                </a:solidFill>
                <a:latin typeface="Calibri" pitchFamily="34" charset="0"/>
                <a:cs typeface="Calibri" pitchFamily="34" charset="0"/>
              </a:rPr>
              <a:t>akan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mengasihi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Kami</a:t>
            </a:r>
            <a:r>
              <a:rPr lang="en-US" sz="2800" u="sng" dirty="0" smtClean="0">
                <a:solidFill>
                  <a:schemeClr val="tx1"/>
                </a:solidFill>
                <a:latin typeface="Calibri" pitchFamily="34" charset="0"/>
                <a:cs typeface="Calibri" pitchFamily="34" charset="0"/>
              </a:rPr>
              <a:t> </a:t>
            </a:r>
            <a:r>
              <a:rPr lang="en-US" sz="2800" u="sng" dirty="0" err="1" smtClean="0">
                <a:solidFill>
                  <a:schemeClr val="tx1"/>
                </a:solidFill>
                <a:latin typeface="Calibri" pitchFamily="34" charset="0"/>
                <a:cs typeface="Calibri" pitchFamily="34" charset="0"/>
              </a:rPr>
              <a:t>akan</a:t>
            </a:r>
            <a:r>
              <a:rPr lang="en-US" sz="2800" u="sng" dirty="0" smtClean="0">
                <a:solidFill>
                  <a:schemeClr val="tx1"/>
                </a:solidFill>
                <a:latin typeface="Calibri" pitchFamily="34" charset="0"/>
                <a:cs typeface="Calibri" pitchFamily="34" charset="0"/>
              </a:rPr>
              <a:t> </a:t>
            </a:r>
            <a:r>
              <a:rPr lang="en-US" sz="2800" u="sng" dirty="0" err="1" smtClean="0">
                <a:solidFill>
                  <a:schemeClr val="tx1"/>
                </a:solidFill>
                <a:latin typeface="Calibri" pitchFamily="34" charset="0"/>
                <a:cs typeface="Calibri" pitchFamily="34" charset="0"/>
              </a:rPr>
              <a:t>datang</a:t>
            </a:r>
            <a:r>
              <a:rPr lang="en-US" sz="2800" u="sng" dirty="0" smtClean="0">
                <a:solidFill>
                  <a:schemeClr val="tx1"/>
                </a:solidFill>
                <a:latin typeface="Calibri" pitchFamily="34" charset="0"/>
                <a:cs typeface="Calibri" pitchFamily="34" charset="0"/>
              </a:rPr>
              <a:t> </a:t>
            </a:r>
            <a:r>
              <a:rPr lang="en-US" sz="2800" u="sng" dirty="0" err="1" smtClean="0">
                <a:solidFill>
                  <a:schemeClr val="tx1"/>
                </a:solidFill>
                <a:latin typeface="Calibri" pitchFamily="34" charset="0"/>
                <a:cs typeface="Calibri" pitchFamily="34" charset="0"/>
              </a:rPr>
              <a:t>kepadanya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bersama-sama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a:t>
            </a:r>
            <a:r>
              <a:rPr lang="en-US" sz="2800" dirty="0" err="1" smtClean="0">
                <a:solidFill>
                  <a:schemeClr val="tx1"/>
                </a:solidFill>
                <a:latin typeface="Calibri" pitchFamily="34" charset="0"/>
                <a:cs typeface="Calibri" pitchFamily="34" charset="0"/>
              </a:rPr>
              <a:t>Yoh</a:t>
            </a:r>
            <a:r>
              <a:rPr lang="en-US" sz="2800" dirty="0" smtClean="0">
                <a:solidFill>
                  <a:schemeClr val="tx1"/>
                </a:solidFill>
                <a:latin typeface="Calibri" pitchFamily="34" charset="0"/>
                <a:cs typeface="Calibri" pitchFamily="34" charset="0"/>
              </a:rPr>
              <a:t> 14:23).</a:t>
            </a: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3" cstate="print"/>
          <a:stretch>
            <a:fillRect/>
          </a:stretch>
        </p:blipFill>
        <p:spPr>
          <a:xfrm>
            <a:off x="467544" y="855712"/>
            <a:ext cx="8218384" cy="5381600"/>
          </a:xfrm>
          <a:prstGeom prst="rect">
            <a:avLst/>
          </a:prstGeom>
        </p:spPr>
      </p:pic>
      <p:sp>
        <p:nvSpPr>
          <p:cNvPr id="21" name="Rectangle 20"/>
          <p:cNvSpPr/>
          <p:nvPr/>
        </p:nvSpPr>
        <p:spPr>
          <a:xfrm>
            <a:off x="4355976" y="303464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475856"/>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7" name="TextBox 16"/>
          <p:cNvSpPr txBox="1"/>
          <p:nvPr/>
        </p:nvSpPr>
        <p:spPr>
          <a:xfrm>
            <a:off x="6876256" y="4478923"/>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819701" y="3562080"/>
            <a:ext cx="3533244"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791055" y="3562080"/>
            <a:ext cx="3533244" cy="2103120"/>
          </a:xfrm>
          <a:prstGeom prst="rect">
            <a:avLst/>
          </a:prstGeom>
        </p:spPr>
      </p:pic>
      <p:pic>
        <p:nvPicPr>
          <p:cNvPr id="15" name="Picture 14" descr="egyptian.gif"/>
          <p:cNvPicPr>
            <a:picLocks noChangeAspect="1"/>
          </p:cNvPicPr>
          <p:nvPr/>
        </p:nvPicPr>
        <p:blipFill>
          <a:blip r:embed="rId4" cstate="print"/>
          <a:stretch>
            <a:fillRect/>
          </a:stretch>
        </p:blipFill>
        <p:spPr>
          <a:xfrm>
            <a:off x="2843808" y="1685920"/>
            <a:ext cx="3533239" cy="2103120"/>
          </a:xfrm>
          <a:prstGeom prst="rect">
            <a:avLst/>
          </a:prstGeom>
        </p:spPr>
      </p:pic>
      <p:sp>
        <p:nvSpPr>
          <p:cNvPr id="19" name="WordArt 2"/>
          <p:cNvSpPr>
            <a:spLocks noChangeArrowheads="1" noChangeShapeType="1" noTextEdit="1"/>
          </p:cNvSpPr>
          <p:nvPr/>
        </p:nvSpPr>
        <p:spPr bwMode="auto">
          <a:xfrm>
            <a:off x="2555776" y="1905000"/>
            <a:ext cx="3960440" cy="3612232"/>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TUHAN</a:t>
            </a:r>
          </a:p>
          <a:p>
            <a:pPr algn="ctr" rtl="0"/>
            <a:r>
              <a:rPr lang="en-CA" sz="1600" kern="10" dirty="0" err="1" smtClean="0">
                <a:ln w="9525">
                  <a:solidFill>
                    <a:srgbClr val="000000"/>
                  </a:solidFill>
                  <a:round/>
                  <a:headEnd/>
                  <a:tailEnd/>
                </a:ln>
                <a:latin typeface="Arial Black" pitchFamily="34" charset="0"/>
                <a:cs typeface="Calibri" pitchFamily="34" charset="0"/>
              </a:rPr>
              <a:t>Bapa</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Anak</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dan</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Roh</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keesaan</a:t>
            </a:r>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kasih</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persekutuan</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bekerja</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sama</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4653136"/>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0" name="TextBox 19"/>
          <p:cNvSpPr txBox="1">
            <a:spLocks noChangeArrowheads="1"/>
          </p:cNvSpPr>
          <p:nvPr/>
        </p:nvSpPr>
        <p:spPr bwMode="auto">
          <a:xfrm>
            <a:off x="107504" y="44624"/>
            <a:ext cx="8964488" cy="954107"/>
          </a:xfrm>
          <a:prstGeom prst="rect">
            <a:avLst/>
          </a:prstGeom>
          <a:noFill/>
          <a:ln w="9525">
            <a:noFill/>
            <a:miter lim="800000"/>
            <a:headEnd/>
            <a:tailEnd/>
          </a:ln>
        </p:spPr>
        <p:txBody>
          <a:bodyPr wrap="square">
            <a:spAutoFit/>
          </a:bodyPr>
          <a:lstStyle/>
          <a:p>
            <a:pPr algn="ctr"/>
            <a:r>
              <a:rPr lang="sv-SE" sz="2800" b="1" dirty="0" smtClean="0">
                <a:latin typeface="Calibri" pitchFamily="34" charset="0"/>
                <a:cs typeface="Calibri" pitchFamily="34" charset="0"/>
              </a:rPr>
              <a:t>Yesus benar-benar mengubah pemahaman kita</a:t>
            </a:r>
          </a:p>
          <a:p>
            <a:pPr algn="ctr"/>
            <a:r>
              <a:rPr lang="sv-SE" sz="2800" b="1" dirty="0" smtClean="0">
                <a:latin typeface="Calibri" pitchFamily="34" charset="0"/>
                <a:cs typeface="Calibri" pitchFamily="34" charset="0"/>
              </a:rPr>
              <a:t>dari satu Tuhan yang benar, Tuhan</a:t>
            </a: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3" cstate="print"/>
          <a:stretch>
            <a:fillRect/>
          </a:stretch>
        </p:blipFill>
        <p:spPr>
          <a:xfrm>
            <a:off x="467544" y="1215752"/>
            <a:ext cx="8218384" cy="5381600"/>
          </a:xfrm>
          <a:prstGeom prst="rect">
            <a:avLst/>
          </a:prstGeom>
        </p:spPr>
      </p:pic>
      <p:sp>
        <p:nvSpPr>
          <p:cNvPr id="21" name="Rectangle 20"/>
          <p:cNvSpPr/>
          <p:nvPr/>
        </p:nvSpPr>
        <p:spPr>
          <a:xfrm>
            <a:off x="4355976" y="339468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691880"/>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7" name="TextBox 16"/>
          <p:cNvSpPr txBox="1"/>
          <p:nvPr/>
        </p:nvSpPr>
        <p:spPr>
          <a:xfrm>
            <a:off x="6876256" y="4478923"/>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819701" y="3713080"/>
            <a:ext cx="3533244"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791055" y="3706096"/>
            <a:ext cx="3533244" cy="2103120"/>
          </a:xfrm>
          <a:prstGeom prst="rect">
            <a:avLst/>
          </a:prstGeom>
        </p:spPr>
      </p:pic>
      <p:pic>
        <p:nvPicPr>
          <p:cNvPr id="15" name="Picture 14" descr="egyptian.gif"/>
          <p:cNvPicPr>
            <a:picLocks noChangeAspect="1"/>
          </p:cNvPicPr>
          <p:nvPr/>
        </p:nvPicPr>
        <p:blipFill>
          <a:blip r:embed="rId4" cstate="print"/>
          <a:stretch>
            <a:fillRect/>
          </a:stretch>
        </p:blipFill>
        <p:spPr>
          <a:xfrm>
            <a:off x="2843808" y="1973952"/>
            <a:ext cx="3533239" cy="2103120"/>
          </a:xfrm>
          <a:prstGeom prst="rect">
            <a:avLst/>
          </a:prstGeom>
        </p:spPr>
      </p:pic>
      <p:sp>
        <p:nvSpPr>
          <p:cNvPr id="19" name="WordArt 2"/>
          <p:cNvSpPr>
            <a:spLocks noChangeArrowheads="1" noChangeShapeType="1" noTextEdit="1"/>
          </p:cNvSpPr>
          <p:nvPr/>
        </p:nvSpPr>
        <p:spPr bwMode="auto">
          <a:xfrm>
            <a:off x="2555776" y="2193032"/>
            <a:ext cx="3960440" cy="3612232"/>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TUHAN</a:t>
            </a:r>
          </a:p>
          <a:p>
            <a:pPr algn="ctr" rtl="0"/>
            <a:r>
              <a:rPr lang="en-CA" sz="1600" kern="10" dirty="0" err="1" smtClean="0">
                <a:ln w="9525">
                  <a:solidFill>
                    <a:srgbClr val="000000"/>
                  </a:solidFill>
                  <a:round/>
                  <a:headEnd/>
                  <a:tailEnd/>
                </a:ln>
                <a:latin typeface="Arial Black" pitchFamily="34" charset="0"/>
                <a:cs typeface="Calibri" pitchFamily="34" charset="0"/>
              </a:rPr>
              <a:t>Bapa</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Anak</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dan</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Roh</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keesaan</a:t>
            </a:r>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kasih</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persekutuan</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bekerja</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sama</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4" name="TextBox 13"/>
          <p:cNvSpPr txBox="1"/>
          <p:nvPr/>
        </p:nvSpPr>
        <p:spPr>
          <a:xfrm>
            <a:off x="6876256" y="4653136"/>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6" name="TextBox 15"/>
          <p:cNvSpPr txBox="1">
            <a:spLocks noChangeArrowheads="1"/>
          </p:cNvSpPr>
          <p:nvPr/>
        </p:nvSpPr>
        <p:spPr bwMode="auto">
          <a:xfrm>
            <a:off x="0" y="0"/>
            <a:ext cx="9144000" cy="1384995"/>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Calibri" pitchFamily="34" charset="0"/>
                <a:cs typeface="Calibri" pitchFamily="34" charset="0"/>
              </a:rPr>
              <a:t>Kejutan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Terkejut</a:t>
            </a:r>
            <a:r>
              <a:rPr lang="en-US" sz="2800" b="1" dirty="0" smtClean="0">
                <a:solidFill>
                  <a:schemeClr val="bg1"/>
                </a:solidFill>
                <a:latin typeface="Calibri" pitchFamily="34" charset="0"/>
                <a:cs typeface="Calibri" pitchFamily="34" charset="0"/>
              </a:rPr>
              <a:t>! TUHAN </a:t>
            </a:r>
            <a:r>
              <a:rPr lang="en-US" sz="2800" b="1" dirty="0" err="1" smtClean="0">
                <a:solidFill>
                  <a:schemeClr val="bg1"/>
                </a:solidFill>
                <a:latin typeface="Calibri" pitchFamily="34" charset="0"/>
                <a:cs typeface="Calibri" pitchFamily="34" charset="0"/>
              </a:rPr>
              <a:t>berbeda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dari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sesuatu</a:t>
            </a:r>
            <a:r>
              <a:rPr lang="en-US" sz="2800" b="1" dirty="0" smtClean="0">
                <a:solidFill>
                  <a:schemeClr val="bg1"/>
                </a:solidFill>
                <a:latin typeface="Calibri" pitchFamily="34" charset="0"/>
                <a:cs typeface="Calibri" pitchFamily="34" charset="0"/>
              </a:rPr>
              <a:t>!</a:t>
            </a:r>
          </a:p>
          <a:p>
            <a:pPr algn="ct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lain yang </a:t>
            </a:r>
            <a:r>
              <a:rPr lang="en-US" sz="2800" b="1" dirty="0" err="1" smtClean="0">
                <a:solidFill>
                  <a:schemeClr val="bg1"/>
                </a:solidFill>
                <a:latin typeface="Calibri" pitchFamily="34" charset="0"/>
                <a:cs typeface="Calibri" pitchFamily="34" charset="0"/>
              </a:rPr>
              <a:t>merupakan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tiga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pribadi</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esensi</a:t>
            </a:r>
            <a:r>
              <a:rPr lang="en-US" sz="2800" b="1" dirty="0" smtClean="0">
                <a:solidFill>
                  <a:schemeClr val="bg1"/>
                </a:solidFill>
                <a:latin typeface="Calibri" pitchFamily="34" charset="0"/>
                <a:cs typeface="Calibri" pitchFamily="34" charset="0"/>
              </a:rPr>
              <a:t>!</a:t>
            </a:r>
            <a:endParaRPr lang="en-US"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best.com dc6XLjAMi.gif"/>
          <p:cNvPicPr>
            <a:picLocks noChangeAspect="1"/>
          </p:cNvPicPr>
          <p:nvPr/>
        </p:nvPicPr>
        <p:blipFill>
          <a:blip r:embed="rId3" cstate="print"/>
          <a:stretch>
            <a:fillRect/>
          </a:stretch>
        </p:blipFill>
        <p:spPr>
          <a:xfrm>
            <a:off x="467544" y="188640"/>
            <a:ext cx="8218384" cy="5381600"/>
          </a:xfrm>
          <a:prstGeom prst="rect">
            <a:avLst/>
          </a:prstGeom>
        </p:spPr>
      </p:pic>
      <p:sp>
        <p:nvSpPr>
          <p:cNvPr id="21" name="Rectangle 20"/>
          <p:cNvSpPr/>
          <p:nvPr/>
        </p:nvSpPr>
        <p:spPr>
          <a:xfrm>
            <a:off x="4355976" y="2348880"/>
            <a:ext cx="457200" cy="21945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2780928"/>
            <a:ext cx="2011680" cy="457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7" name="TextBox 16"/>
          <p:cNvSpPr txBox="1"/>
          <p:nvPr/>
        </p:nvSpPr>
        <p:spPr>
          <a:xfrm>
            <a:off x="6876256" y="4478923"/>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4" cstate="print"/>
          <a:stretch>
            <a:fillRect/>
          </a:stretch>
        </p:blipFill>
        <p:spPr>
          <a:xfrm rot="7200000">
            <a:off x="3819701" y="2848984"/>
            <a:ext cx="3533244" cy="21031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791055" y="2848984"/>
            <a:ext cx="3533244" cy="2103120"/>
          </a:xfrm>
          <a:prstGeom prst="rect">
            <a:avLst/>
          </a:prstGeom>
        </p:spPr>
      </p:pic>
      <p:pic>
        <p:nvPicPr>
          <p:cNvPr id="15" name="Picture 14" descr="egyptian.gif"/>
          <p:cNvPicPr>
            <a:picLocks noChangeAspect="1"/>
          </p:cNvPicPr>
          <p:nvPr/>
        </p:nvPicPr>
        <p:blipFill>
          <a:blip r:embed="rId4" cstate="print"/>
          <a:stretch>
            <a:fillRect/>
          </a:stretch>
        </p:blipFill>
        <p:spPr>
          <a:xfrm>
            <a:off x="2843808" y="980728"/>
            <a:ext cx="3533239" cy="2103120"/>
          </a:xfrm>
          <a:prstGeom prst="rect">
            <a:avLst/>
          </a:prstGeom>
        </p:spPr>
      </p:pic>
      <p:sp>
        <p:nvSpPr>
          <p:cNvPr id="19" name="WordArt 2"/>
          <p:cNvSpPr>
            <a:spLocks noChangeArrowheads="1" noChangeShapeType="1" noTextEdit="1"/>
          </p:cNvSpPr>
          <p:nvPr/>
        </p:nvSpPr>
        <p:spPr bwMode="auto">
          <a:xfrm>
            <a:off x="2555776" y="1196752"/>
            <a:ext cx="3960440" cy="3612232"/>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TUHAN</a:t>
            </a:r>
          </a:p>
          <a:p>
            <a:pPr algn="ctr" rtl="0"/>
            <a:r>
              <a:rPr lang="en-CA" sz="1600" kern="10" dirty="0" err="1" smtClean="0">
                <a:ln w="9525">
                  <a:solidFill>
                    <a:srgbClr val="000000"/>
                  </a:solidFill>
                  <a:round/>
                  <a:headEnd/>
                  <a:tailEnd/>
                </a:ln>
                <a:latin typeface="Arial Black" pitchFamily="34" charset="0"/>
                <a:cs typeface="Calibri" pitchFamily="34" charset="0"/>
              </a:rPr>
              <a:t>Bapa</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Anak</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dan</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Roh</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keesaan</a:t>
            </a:r>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rtl="0"/>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kasih</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persekutuan</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bekerja</a:t>
            </a:r>
            <a:r>
              <a:rPr lang="en-CA" sz="1600" kern="10" spc="0" dirty="0" smtClean="0">
                <a:ln w="9525">
                  <a:solidFill>
                    <a:srgbClr val="000000"/>
                  </a:solidFill>
                  <a:round/>
                  <a:headEnd/>
                  <a:tailEnd/>
                </a:ln>
                <a:effectLst/>
                <a:latin typeface="Arial Black" pitchFamily="34" charset="0"/>
                <a:cs typeface="Calibri" pitchFamily="34" charset="0"/>
              </a:rPr>
              <a:t> </a:t>
            </a:r>
            <a:r>
              <a:rPr lang="en-CA" sz="1600" kern="10" spc="0" dirty="0" err="1" smtClean="0">
                <a:ln w="9525">
                  <a:solidFill>
                    <a:srgbClr val="000000"/>
                  </a:solidFill>
                  <a:round/>
                  <a:headEnd/>
                  <a:tailEnd/>
                </a:ln>
                <a:effectLst/>
                <a:latin typeface="Arial Black" pitchFamily="34" charset="0"/>
                <a:cs typeface="Calibri" pitchFamily="34" charset="0"/>
              </a:rPr>
              <a:t>sama</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1" name="TextBox 10"/>
          <p:cNvSpPr txBox="1">
            <a:spLocks noChangeArrowheads="1"/>
          </p:cNvSpPr>
          <p:nvPr/>
        </p:nvSpPr>
        <p:spPr bwMode="auto">
          <a:xfrm>
            <a:off x="107504" y="-27384"/>
            <a:ext cx="8964488" cy="523220"/>
          </a:xfrm>
          <a:prstGeom prst="rect">
            <a:avLst/>
          </a:prstGeom>
          <a:noFill/>
          <a:ln w="9525">
            <a:noFill/>
            <a:miter lim="800000"/>
            <a:headEnd/>
            <a:tailEnd/>
          </a:ln>
        </p:spPr>
        <p:txBody>
          <a:bodyPr wrap="square">
            <a:spAutoFit/>
          </a:bodyPr>
          <a:lstStyle/>
          <a:p>
            <a:pPr algn="ctr"/>
            <a:r>
              <a:rPr lang="en-US" sz="2800" b="1" dirty="0" smtClean="0">
                <a:solidFill>
                  <a:srgbClr val="FF0000"/>
                </a:solidFill>
                <a:latin typeface="Calibri" pitchFamily="34" charset="0"/>
                <a:cs typeface="Calibri" pitchFamily="34" charset="0"/>
              </a:rPr>
              <a:t>Allah </a:t>
            </a:r>
            <a:r>
              <a:rPr lang="en-US" sz="2800" b="1" dirty="0" err="1" smtClean="0">
                <a:solidFill>
                  <a:srgbClr val="FF0000"/>
                </a:solidFill>
                <a:latin typeface="Calibri" pitchFamily="34" charset="0"/>
                <a:cs typeface="Calibri" pitchFamily="34" charset="0"/>
              </a:rPr>
              <a:t>Bapa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mengasihi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Anak-Nya</a:t>
            </a:r>
            <a:r>
              <a:rPr lang="en-US" sz="2800" b="1" dirty="0" smtClean="0">
                <a:solidFill>
                  <a:srgbClr val="FF0000"/>
                </a:solidFill>
                <a:latin typeface="Calibri" pitchFamily="34" charset="0"/>
                <a:cs typeface="Calibri" pitchFamily="34" charset="0"/>
              </a:rPr>
              <a:t> - </a:t>
            </a:r>
            <a:r>
              <a:rPr lang="en-US" sz="2800" b="1" dirty="0" err="1" smtClean="0">
                <a:solidFill>
                  <a:srgbClr val="FF0000"/>
                </a:solidFill>
                <a:latin typeface="Calibri" pitchFamily="34" charset="0"/>
                <a:cs typeface="Calibri" pitchFamily="34" charset="0"/>
              </a:rPr>
              <a:t>rahasia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besar</a:t>
            </a:r>
            <a:r>
              <a:rPr lang="en-US" sz="2800" b="1" dirty="0" smtClean="0">
                <a:solidFill>
                  <a:srgbClr val="FF0000"/>
                </a:solidFill>
                <a:latin typeface="Calibri" pitchFamily="34" charset="0"/>
                <a:cs typeface="Calibri" pitchFamily="34" charset="0"/>
              </a:rPr>
              <a:t> </a:t>
            </a:r>
          </a:p>
        </p:txBody>
      </p:sp>
      <p:sp>
        <p:nvSpPr>
          <p:cNvPr id="12" name="Rectangle 11"/>
          <p:cNvSpPr/>
          <p:nvPr/>
        </p:nvSpPr>
        <p:spPr>
          <a:xfrm>
            <a:off x="35496" y="5356760"/>
            <a:ext cx="9108504" cy="1528624"/>
          </a:xfrm>
          <a:prstGeom prst="rect">
            <a:avLst/>
          </a:prstGeom>
        </p:spPr>
        <p:txBody>
          <a:bodyPr wrap="square">
            <a:spAutoFit/>
          </a:bodyPr>
          <a:lstStyle/>
          <a:p>
            <a:pPr algn="ctr">
              <a:lnSpc>
                <a:spcPts val="2800"/>
              </a:lnSpc>
            </a:pPr>
            <a:r>
              <a:rPr lang="en-US" sz="2600" b="1" spc="-50" dirty="0" smtClean="0">
                <a:solidFill>
                  <a:schemeClr val="bg1"/>
                </a:solidFill>
                <a:latin typeface="Calibri" pitchFamily="34" charset="0"/>
                <a:cs typeface="Calibri" pitchFamily="34" charset="0"/>
              </a:rPr>
              <a:t>“</a:t>
            </a:r>
            <a:r>
              <a:rPr lang="en-US" sz="2600" b="1" spc="-50" dirty="0" err="1" smtClean="0">
                <a:solidFill>
                  <a:schemeClr val="bg1"/>
                </a:solidFill>
                <a:latin typeface="Calibri" pitchFamily="34" charset="0"/>
                <a:cs typeface="Calibri" pitchFamily="34" charset="0"/>
              </a:rPr>
              <a:t>Inilah</a:t>
            </a:r>
            <a:r>
              <a:rPr lang="en-US" sz="2600" b="1" spc="-50" dirty="0" smtClean="0">
                <a:solidFill>
                  <a:schemeClr val="bg1"/>
                </a:solidFill>
                <a:latin typeface="Calibri" pitchFamily="34" charset="0"/>
                <a:cs typeface="Calibri" pitchFamily="34" charset="0"/>
              </a:rPr>
              <a:t> </a:t>
            </a:r>
            <a:r>
              <a:rPr lang="en-US" sz="2600" b="1" spc="-50" dirty="0" err="1" smtClean="0">
                <a:solidFill>
                  <a:schemeClr val="bg1"/>
                </a:solidFill>
                <a:latin typeface="Calibri" pitchFamily="34" charset="0"/>
                <a:cs typeface="Calibri" pitchFamily="34" charset="0"/>
              </a:rPr>
              <a:t>Anak</a:t>
            </a:r>
            <a:r>
              <a:rPr lang="en-US" sz="2600" b="1" spc="-50" dirty="0" smtClean="0">
                <a:solidFill>
                  <a:schemeClr val="bg1"/>
                </a:solidFill>
                <a:latin typeface="Calibri" pitchFamily="34" charset="0"/>
                <a:cs typeface="Calibri" pitchFamily="34" charset="0"/>
              </a:rPr>
              <a:t>-Ku yang </a:t>
            </a:r>
            <a:r>
              <a:rPr lang="en-US" sz="2600" b="1" spc="-50" dirty="0" err="1" smtClean="0">
                <a:solidFill>
                  <a:schemeClr val="bg1"/>
                </a:solidFill>
                <a:latin typeface="Calibri" pitchFamily="34" charset="0"/>
                <a:cs typeface="Calibri" pitchFamily="34" charset="0"/>
              </a:rPr>
              <a:t>Kukasihi</a:t>
            </a:r>
            <a:r>
              <a:rPr lang="en-US" sz="2600" b="1" spc="-50" dirty="0" smtClean="0">
                <a:solidFill>
                  <a:schemeClr val="bg1"/>
                </a:solidFill>
                <a:latin typeface="Calibri" pitchFamily="34" charset="0"/>
                <a:cs typeface="Calibri" pitchFamily="34" charset="0"/>
              </a:rPr>
              <a:t>”  Mat 3:17; 17:5</a:t>
            </a:r>
          </a:p>
          <a:p>
            <a:pPr algn="ctr">
              <a:lnSpc>
                <a:spcPts val="2800"/>
              </a:lnSpc>
            </a:pPr>
            <a:r>
              <a:rPr lang="en-US" sz="2600" b="1" dirty="0" smtClean="0">
                <a:solidFill>
                  <a:schemeClr val="bg1"/>
                </a:solidFill>
                <a:latin typeface="Calibri" pitchFamily="34" charset="0"/>
                <a:cs typeface="Calibri" pitchFamily="34" charset="0"/>
              </a:rPr>
              <a:t>“</a:t>
            </a:r>
            <a:r>
              <a:rPr lang="en-US" sz="2600" b="1" dirty="0" err="1" smtClean="0">
                <a:solidFill>
                  <a:schemeClr val="bg1"/>
                </a:solidFill>
                <a:latin typeface="Calibri" pitchFamily="34" charset="0"/>
                <a:cs typeface="Calibri" pitchFamily="34" charset="0"/>
              </a:rPr>
              <a:t>Bapa</a:t>
            </a:r>
            <a:r>
              <a:rPr lang="en-US" sz="2600" b="1" dirty="0" smtClean="0">
                <a:solidFill>
                  <a:schemeClr val="bg1"/>
                </a:solidFill>
                <a:latin typeface="Calibri" pitchFamily="34" charset="0"/>
                <a:cs typeface="Calibri" pitchFamily="34" charset="0"/>
              </a:rPr>
              <a:t> . . . </a:t>
            </a:r>
            <a:r>
              <a:rPr lang="en-US" sz="2600" b="1" dirty="0" err="1" smtClean="0">
                <a:solidFill>
                  <a:schemeClr val="bg1"/>
                </a:solidFill>
                <a:latin typeface="Calibri" pitchFamily="34" charset="0"/>
                <a:cs typeface="Calibri" pitchFamily="34" charset="0"/>
              </a:rPr>
              <a:t>Anak-Nya</a:t>
            </a:r>
            <a:r>
              <a:rPr lang="en-US" sz="2600" b="1" dirty="0" smtClean="0">
                <a:solidFill>
                  <a:schemeClr val="bg1"/>
                </a:solidFill>
                <a:latin typeface="Calibri" pitchFamily="34" charset="0"/>
                <a:cs typeface="Calibri" pitchFamily="34" charset="0"/>
              </a:rPr>
              <a:t> yang </a:t>
            </a:r>
            <a:r>
              <a:rPr lang="en-US" sz="2600" b="1" dirty="0" err="1" smtClean="0">
                <a:solidFill>
                  <a:schemeClr val="bg1"/>
                </a:solidFill>
                <a:latin typeface="Calibri" pitchFamily="34" charset="0"/>
                <a:cs typeface="Calibri" pitchFamily="34" charset="0"/>
              </a:rPr>
              <a:t>kekasih</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Kol</a:t>
            </a:r>
            <a:r>
              <a:rPr lang="en-US" sz="2600" b="1" dirty="0" smtClean="0">
                <a:solidFill>
                  <a:schemeClr val="bg1"/>
                </a:solidFill>
                <a:latin typeface="Calibri" pitchFamily="34" charset="0"/>
                <a:cs typeface="Calibri" pitchFamily="34" charset="0"/>
              </a:rPr>
              <a:t> 1:12-13 </a:t>
            </a:r>
          </a:p>
          <a:p>
            <a:pPr algn="ctr">
              <a:lnSpc>
                <a:spcPts val="2800"/>
              </a:lnSpc>
            </a:pPr>
            <a:r>
              <a:rPr lang="en-US" sz="2600" b="1" spc="-50" dirty="0" smtClean="0">
                <a:solidFill>
                  <a:schemeClr val="bg1"/>
                </a:solidFill>
                <a:latin typeface="Calibri" pitchFamily="34" charset="0"/>
                <a:cs typeface="Calibri" pitchFamily="34" charset="0"/>
              </a:rPr>
              <a:t>“</a:t>
            </a:r>
            <a:r>
              <a:rPr lang="en-US" sz="2600" b="1" spc="-50" dirty="0" err="1" smtClean="0">
                <a:solidFill>
                  <a:schemeClr val="bg1"/>
                </a:solidFill>
                <a:latin typeface="Calibri" pitchFamily="34" charset="0"/>
                <a:cs typeface="Calibri" pitchFamily="34" charset="0"/>
              </a:rPr>
              <a:t>Bapa</a:t>
            </a:r>
            <a:r>
              <a:rPr lang="en-US" sz="2600" b="1" spc="-50" dirty="0" smtClean="0">
                <a:solidFill>
                  <a:schemeClr val="bg1"/>
                </a:solidFill>
                <a:latin typeface="Calibri" pitchFamily="34" charset="0"/>
                <a:cs typeface="Calibri" pitchFamily="34" charset="0"/>
              </a:rPr>
              <a:t> . . . </a:t>
            </a:r>
            <a:r>
              <a:rPr lang="en-US" sz="2600" b="1" dirty="0" err="1" smtClean="0">
                <a:solidFill>
                  <a:schemeClr val="bg1"/>
                </a:solidFill>
                <a:latin typeface="Calibri" pitchFamily="34" charset="0"/>
                <a:cs typeface="Calibri" pitchFamily="34" charset="0"/>
              </a:rPr>
              <a:t>Engkau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telah</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mengasihi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Aku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sebelum</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dunia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dijadikan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Yoh</a:t>
            </a:r>
            <a:r>
              <a:rPr lang="en-US" sz="2600" b="1" dirty="0" smtClean="0">
                <a:solidFill>
                  <a:schemeClr val="bg1"/>
                </a:solidFill>
                <a:latin typeface="Calibri" pitchFamily="34" charset="0"/>
                <a:cs typeface="Calibri" pitchFamily="34" charset="0"/>
              </a:rPr>
              <a:t> 17:24</a:t>
            </a:r>
          </a:p>
        </p:txBody>
      </p:sp>
      <p:sp>
        <p:nvSpPr>
          <p:cNvPr id="14" name="TextBox 13"/>
          <p:cNvSpPr txBox="1"/>
          <p:nvPr/>
        </p:nvSpPr>
        <p:spPr>
          <a:xfrm>
            <a:off x="6876256" y="4653136"/>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2380"/>
          <a:stretch>
            <a:fillRect/>
          </a:stretch>
        </p:blipFill>
        <p:spPr>
          <a:xfrm>
            <a:off x="1739219" y="1196752"/>
            <a:ext cx="5569085" cy="4176464"/>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299695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3" name="Rectangle 12"/>
          <p:cNvSpPr/>
          <p:nvPr/>
        </p:nvSpPr>
        <p:spPr>
          <a:xfrm>
            <a:off x="35496" y="0"/>
            <a:ext cx="9108504" cy="954107"/>
          </a:xfrm>
          <a:prstGeom prst="rect">
            <a:avLst/>
          </a:prstGeom>
        </p:spPr>
        <p:txBody>
          <a:bodyPr wrap="square">
            <a:spAutoFit/>
          </a:bodyPr>
          <a:lstStyle/>
          <a:p>
            <a:pPr algn="ctr"/>
            <a:r>
              <a:rPr lang="en-US" sz="2800" b="1" dirty="0" smtClean="0">
                <a:solidFill>
                  <a:srgbClr val="FF0000"/>
                </a:solidFill>
                <a:latin typeface="Calibri" pitchFamily="34" charset="0"/>
                <a:cs typeface="Calibri" pitchFamily="34" charset="0"/>
              </a:rPr>
              <a:t>Allah </a:t>
            </a:r>
            <a:r>
              <a:rPr lang="en-US" sz="2800" b="1" dirty="0" err="1" smtClean="0">
                <a:solidFill>
                  <a:srgbClr val="FF0000"/>
                </a:solidFill>
                <a:latin typeface="Calibri" pitchFamily="34" charset="0"/>
                <a:cs typeface="Calibri" pitchFamily="34" charset="0"/>
              </a:rPr>
              <a:t>Bapa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mengasihi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Anak</a:t>
            </a:r>
            <a:r>
              <a:rPr lang="en-US" sz="2800" b="1" dirty="0" smtClean="0">
                <a:solidFill>
                  <a:srgbClr val="FF0000"/>
                </a:solidFill>
                <a:latin typeface="Calibri" pitchFamily="34" charset="0"/>
                <a:cs typeface="Calibri" pitchFamily="34" charset="0"/>
              </a:rPr>
              <a:t>-</a:t>
            </a:r>
            <a:r>
              <a:rPr lang="en-US" sz="2800" b="1" dirty="0" err="1" smtClean="0">
                <a:solidFill>
                  <a:srgbClr val="FF0000"/>
                </a:solidFill>
                <a:latin typeface="Calibri" pitchFamily="34" charset="0"/>
                <a:cs typeface="Calibri" pitchFamily="34" charset="0"/>
              </a:rPr>
              <a:t>Nya</a:t>
            </a:r>
            <a:r>
              <a:rPr lang="en-US" sz="2800" b="1" dirty="0" smtClean="0">
                <a:solidFill>
                  <a:srgbClr val="FF0000"/>
                </a:solidFill>
                <a:latin typeface="Calibri" pitchFamily="34" charset="0"/>
                <a:cs typeface="Calibri" pitchFamily="34" charset="0"/>
              </a:rPr>
              <a:t> </a:t>
            </a:r>
          </a:p>
          <a:p>
            <a:pPr algn="ctr"/>
            <a:r>
              <a:rPr lang="en-US" sz="2800" b="1" dirty="0" err="1" smtClean="0">
                <a:solidFill>
                  <a:srgbClr val="FF0000"/>
                </a:solidFill>
                <a:latin typeface="Calibri" pitchFamily="34" charset="0"/>
                <a:cs typeface="Calibri" pitchFamily="34" charset="0"/>
              </a:rPr>
              <a:t>dan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Anak</a:t>
            </a:r>
            <a:r>
              <a:rPr lang="en-US" sz="2800" b="1" dirty="0" smtClean="0">
                <a:solidFill>
                  <a:srgbClr val="FF0000"/>
                </a:solidFill>
                <a:latin typeface="Calibri" pitchFamily="34" charset="0"/>
                <a:cs typeface="Calibri" pitchFamily="34" charset="0"/>
              </a:rPr>
              <a:t> Allah </a:t>
            </a:r>
            <a:r>
              <a:rPr lang="en-US" sz="2800" b="1" dirty="0" err="1" smtClean="0">
                <a:solidFill>
                  <a:srgbClr val="FF0000"/>
                </a:solidFill>
                <a:latin typeface="Calibri" pitchFamily="34" charset="0"/>
                <a:cs typeface="Calibri" pitchFamily="34" charset="0"/>
              </a:rPr>
              <a:t>mengasihi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Bapa</a:t>
            </a:r>
            <a:r>
              <a:rPr lang="en-US" sz="2800" b="1" dirty="0" smtClean="0">
                <a:solidFill>
                  <a:srgbClr val="FF0000"/>
                </a:solidFill>
                <a:latin typeface="Calibri" pitchFamily="34" charset="0"/>
                <a:cs typeface="Calibri" pitchFamily="34" charset="0"/>
              </a:rPr>
              <a:t> - </a:t>
            </a:r>
            <a:r>
              <a:rPr lang="en-US" sz="2800" b="1" dirty="0" err="1" smtClean="0">
                <a:solidFill>
                  <a:srgbClr val="FF0000"/>
                </a:solidFill>
                <a:latin typeface="Calibri" pitchFamily="34" charset="0"/>
                <a:cs typeface="Calibri" pitchFamily="34" charset="0"/>
              </a:rPr>
              <a:t>rahasia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besar</a:t>
            </a:r>
            <a:endParaRPr lang="en-CA" sz="2800" dirty="0">
              <a:solidFill>
                <a:srgbClr val="FF0000"/>
              </a:solidFill>
            </a:endParaRPr>
          </a:p>
        </p:txBody>
      </p:sp>
      <p:sp>
        <p:nvSpPr>
          <p:cNvPr id="11" name="TextBox 10"/>
          <p:cNvSpPr txBox="1"/>
          <p:nvPr/>
        </p:nvSpPr>
        <p:spPr>
          <a:xfrm>
            <a:off x="4211960" y="3573016"/>
            <a:ext cx="1800200" cy="1033488"/>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a:t>
            </a:r>
            <a:r>
              <a:rPr lang="en-US" sz="2800" b="1" dirty="0" err="1" smtClean="0">
                <a:latin typeface="Calibri" pitchFamily="34" charset="0"/>
                <a:cs typeface="Calibri" pitchFamily="34" charset="0"/>
              </a:rPr>
              <a:t>Engkau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dahulu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Bapa</a:t>
            </a:r>
            <a:r>
              <a:rPr lang="en-US" sz="2800" b="1" dirty="0" smtClean="0">
                <a:latin typeface="Calibri" pitchFamily="34" charset="0"/>
                <a:cs typeface="Calibri" pitchFamily="34" charset="0"/>
              </a:rPr>
              <a:t>”</a:t>
            </a:r>
            <a:endParaRPr lang="en-US" sz="2800" b="1" dirty="0">
              <a:latin typeface="Calibri" pitchFamily="34" charset="0"/>
              <a:cs typeface="Calibri" pitchFamily="34" charset="0"/>
            </a:endParaRPr>
          </a:p>
        </p:txBody>
      </p:sp>
      <p:sp>
        <p:nvSpPr>
          <p:cNvPr id="9" name="Rectangle 8"/>
          <p:cNvSpPr/>
          <p:nvPr/>
        </p:nvSpPr>
        <p:spPr>
          <a:xfrm>
            <a:off x="35496" y="5473005"/>
            <a:ext cx="9108504" cy="1292662"/>
          </a:xfrm>
          <a:prstGeom prst="rect">
            <a:avLst/>
          </a:prstGeom>
        </p:spPr>
        <p:txBody>
          <a:bodyPr wrap="square">
            <a:spAutoFit/>
          </a:bodyPr>
          <a:lstStyle/>
          <a:p>
            <a:pPr algn="ctr"/>
            <a:r>
              <a:rPr lang="en-US" sz="2600" b="1" dirty="0" smtClean="0">
                <a:solidFill>
                  <a:schemeClr val="bg1"/>
                </a:solidFill>
                <a:latin typeface="Calibri" pitchFamily="34" charset="0"/>
                <a:cs typeface="Calibri" pitchFamily="34" charset="0"/>
              </a:rPr>
              <a:t>“</a:t>
            </a:r>
            <a:r>
              <a:rPr lang="en-US" sz="2600" b="1" dirty="0" err="1" smtClean="0">
                <a:solidFill>
                  <a:schemeClr val="bg1"/>
                </a:solidFill>
                <a:latin typeface="Calibri" pitchFamily="34" charset="0"/>
                <a:cs typeface="Calibri" pitchFamily="34" charset="0"/>
              </a:rPr>
              <a:t>Tetapi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supaya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dunia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tahu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bahwa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Aku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mengasihi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Bapa</a:t>
            </a:r>
            <a:r>
              <a:rPr lang="en-US" sz="2600" b="1" dirty="0" smtClean="0">
                <a:solidFill>
                  <a:schemeClr val="bg1"/>
                </a:solidFill>
                <a:latin typeface="Calibri" pitchFamily="34" charset="0"/>
                <a:cs typeface="Calibri" pitchFamily="34" charset="0"/>
              </a:rPr>
              <a:t> </a:t>
            </a:r>
          </a:p>
          <a:p>
            <a:pPr algn="ctr"/>
            <a:r>
              <a:rPr lang="en-US" sz="2600" b="1" dirty="0" err="1" smtClean="0">
                <a:solidFill>
                  <a:schemeClr val="bg1"/>
                </a:solidFill>
                <a:latin typeface="Calibri" pitchFamily="34" charset="0"/>
                <a:cs typeface="Calibri" pitchFamily="34" charset="0"/>
              </a:rPr>
              <a:t>dan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bahwa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Aku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melakukan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segala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sesuatu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seperti</a:t>
            </a:r>
            <a:r>
              <a:rPr lang="en-US" sz="2600" b="1" dirty="0" smtClean="0">
                <a:solidFill>
                  <a:schemeClr val="bg1"/>
                </a:solidFill>
                <a:latin typeface="Calibri" pitchFamily="34" charset="0"/>
                <a:cs typeface="Calibri" pitchFamily="34" charset="0"/>
              </a:rPr>
              <a:t> </a:t>
            </a:r>
          </a:p>
          <a:p>
            <a:pPr algn="ctr"/>
            <a:r>
              <a:rPr lang="en-US" sz="2600" b="1" dirty="0" smtClean="0">
                <a:solidFill>
                  <a:schemeClr val="bg1"/>
                </a:solidFill>
                <a:latin typeface="Calibri" pitchFamily="34" charset="0"/>
                <a:cs typeface="Calibri" pitchFamily="34" charset="0"/>
              </a:rPr>
              <a:t>yang </a:t>
            </a:r>
            <a:r>
              <a:rPr lang="en-US" sz="2600" b="1" dirty="0" err="1" smtClean="0">
                <a:solidFill>
                  <a:schemeClr val="bg1"/>
                </a:solidFill>
                <a:latin typeface="Calibri" pitchFamily="34" charset="0"/>
                <a:cs typeface="Calibri" pitchFamily="34" charset="0"/>
              </a:rPr>
              <a:t>diperintahkan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Bapa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kepada</a:t>
            </a:r>
            <a:r>
              <a:rPr lang="en-US" sz="2600" b="1" dirty="0" smtClean="0">
                <a:solidFill>
                  <a:schemeClr val="bg1"/>
                </a:solidFill>
                <a:latin typeface="Calibri" pitchFamily="34" charset="0"/>
                <a:cs typeface="Calibri" pitchFamily="34" charset="0"/>
              </a:rPr>
              <a:t>-Ku” </a:t>
            </a:r>
            <a:r>
              <a:rPr lang="en-US" sz="2600" b="1" dirty="0" err="1" smtClean="0">
                <a:solidFill>
                  <a:schemeClr val="bg1"/>
                </a:solidFill>
                <a:latin typeface="Calibri" pitchFamily="34" charset="0"/>
                <a:cs typeface="Calibri" pitchFamily="34" charset="0"/>
              </a:rPr>
              <a:t>Yoh</a:t>
            </a:r>
            <a:r>
              <a:rPr lang="en-US" sz="2600" b="1" dirty="0" smtClean="0">
                <a:solidFill>
                  <a:schemeClr val="bg1"/>
                </a:solidFill>
                <a:latin typeface="Calibri" pitchFamily="34" charset="0"/>
                <a:cs typeface="Calibri" pitchFamily="34" charset="0"/>
              </a:rPr>
              <a:t> 14:31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355976" y="3356992"/>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563888" y="3789040"/>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3563888"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pic>
        <p:nvPicPr>
          <p:cNvPr id="7" name="Picture 6" descr="egyptian.gif"/>
          <p:cNvPicPr>
            <a:picLocks noChangeAspect="1"/>
          </p:cNvPicPr>
          <p:nvPr/>
        </p:nvPicPr>
        <p:blipFill>
          <a:blip r:embed="rId3" cstate="print"/>
          <a:stretch>
            <a:fillRect/>
          </a:stretch>
        </p:blipFill>
        <p:spPr>
          <a:xfrm rot="7200000">
            <a:off x="3819701" y="3785088"/>
            <a:ext cx="3533244" cy="21031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1791055" y="3785088"/>
            <a:ext cx="3533244" cy="2103120"/>
          </a:xfrm>
          <a:prstGeom prst="rect">
            <a:avLst/>
          </a:prstGeom>
        </p:spPr>
      </p:pic>
      <p:sp>
        <p:nvSpPr>
          <p:cNvPr id="10" name="TextBox 9"/>
          <p:cNvSpPr txBox="1"/>
          <p:nvPr/>
        </p:nvSpPr>
        <p:spPr>
          <a:xfrm>
            <a:off x="0" y="1715324"/>
            <a:ext cx="2627784" cy="2308324"/>
          </a:xfrm>
          <a:prstGeom prst="rect">
            <a:avLst/>
          </a:prstGeom>
          <a:noFill/>
        </p:spPr>
        <p:txBody>
          <a:bodyPr wrap="square" rtlCol="0">
            <a:spAutoFit/>
          </a:bodyPr>
          <a:lstStyle/>
          <a:p>
            <a:pPr algn="ctr"/>
            <a:r>
              <a:rPr lang="en-US" sz="2400" b="1" dirty="0" err="1" smtClean="0"/>
              <a:t>keesaan</a:t>
            </a:r>
            <a:endParaRPr lang="en-US" sz="2400" b="1" dirty="0" smtClean="0"/>
          </a:p>
          <a:p>
            <a:pPr algn="ctr"/>
            <a:r>
              <a:rPr lang="en-US" sz="2400" b="1" dirty="0" err="1" smtClean="0"/>
              <a:t>Yoh</a:t>
            </a:r>
            <a:r>
              <a:rPr lang="en-US" sz="2400" b="1" dirty="0" smtClean="0"/>
              <a:t> 10:30</a:t>
            </a:r>
          </a:p>
          <a:p>
            <a:pPr algn="ctr"/>
            <a:r>
              <a:rPr lang="en-US" sz="2400" b="1" dirty="0" err="1" smtClean="0"/>
              <a:t>Yoh</a:t>
            </a:r>
            <a:r>
              <a:rPr lang="en-US" sz="2400" b="1" dirty="0" smtClean="0"/>
              <a:t> 17:21-23</a:t>
            </a:r>
          </a:p>
          <a:p>
            <a:pPr algn="ctr"/>
            <a:r>
              <a:rPr lang="en-US" sz="2400" b="1" spc="-20" dirty="0" smtClean="0"/>
              <a:t>Why 1:4,5; 5:6,13</a:t>
            </a:r>
          </a:p>
          <a:p>
            <a:pPr algn="ctr"/>
            <a:r>
              <a:rPr lang="en-US" sz="2400" b="1" dirty="0" smtClean="0"/>
              <a:t>2 </a:t>
            </a:r>
            <a:r>
              <a:rPr lang="en-US" sz="2400" b="1" dirty="0" err="1" smtClean="0"/>
              <a:t>Kor</a:t>
            </a:r>
            <a:r>
              <a:rPr lang="en-US" sz="2400" b="1" dirty="0" smtClean="0"/>
              <a:t> 13:14</a:t>
            </a:r>
          </a:p>
          <a:p>
            <a:pPr algn="ctr"/>
            <a:endParaRPr lang="en-CA" sz="2400" spc="-20" dirty="0"/>
          </a:p>
        </p:txBody>
      </p:sp>
      <p:sp>
        <p:nvSpPr>
          <p:cNvPr id="12" name="TextBox 11"/>
          <p:cNvSpPr txBox="1"/>
          <p:nvPr/>
        </p:nvSpPr>
        <p:spPr>
          <a:xfrm>
            <a:off x="6420544" y="1634024"/>
            <a:ext cx="2831976" cy="1938992"/>
          </a:xfrm>
          <a:prstGeom prst="rect">
            <a:avLst/>
          </a:prstGeom>
          <a:noFill/>
        </p:spPr>
        <p:txBody>
          <a:bodyPr wrap="square" rtlCol="0">
            <a:spAutoFit/>
          </a:bodyPr>
          <a:lstStyle/>
          <a:p>
            <a:pPr algn="ctr"/>
            <a:r>
              <a:rPr lang="en-US" sz="2400" b="1" dirty="0" err="1" smtClean="0"/>
              <a:t>kasih</a:t>
            </a:r>
            <a:endParaRPr lang="en-US" sz="2400" b="1" dirty="0" smtClean="0"/>
          </a:p>
          <a:p>
            <a:pPr algn="ctr"/>
            <a:r>
              <a:rPr lang="en-US" sz="2400" b="1" dirty="0" err="1" smtClean="0"/>
              <a:t>Yoh</a:t>
            </a:r>
            <a:r>
              <a:rPr lang="en-US" sz="2400" b="1" dirty="0" smtClean="0"/>
              <a:t> 3:35; 5:20 </a:t>
            </a:r>
          </a:p>
          <a:p>
            <a:pPr algn="ctr"/>
            <a:r>
              <a:rPr lang="en-US" sz="2400" b="1" dirty="0" err="1" smtClean="0"/>
              <a:t>Yoh</a:t>
            </a:r>
            <a:r>
              <a:rPr lang="en-US" sz="2400" b="1" dirty="0" smtClean="0"/>
              <a:t> 14:31; 17:24,26</a:t>
            </a:r>
          </a:p>
          <a:p>
            <a:pPr algn="ctr"/>
            <a:r>
              <a:rPr lang="en-US" sz="2400" b="1" dirty="0" smtClean="0"/>
              <a:t>Mat 3:17; 17:5</a:t>
            </a:r>
            <a:endParaRPr lang="en-CA" sz="2400" b="1" dirty="0"/>
          </a:p>
        </p:txBody>
      </p:sp>
      <p:sp>
        <p:nvSpPr>
          <p:cNvPr id="13" name="TextBox 12"/>
          <p:cNvSpPr txBox="1"/>
          <p:nvPr/>
        </p:nvSpPr>
        <p:spPr>
          <a:xfrm>
            <a:off x="35496" y="4874384"/>
            <a:ext cx="2448272" cy="1938992"/>
          </a:xfrm>
          <a:prstGeom prst="rect">
            <a:avLst/>
          </a:prstGeom>
          <a:noFill/>
        </p:spPr>
        <p:txBody>
          <a:bodyPr wrap="square" rtlCol="0">
            <a:spAutoFit/>
          </a:bodyPr>
          <a:lstStyle/>
          <a:p>
            <a:pPr algn="ctr"/>
            <a:r>
              <a:rPr lang="en-US" sz="2400" b="1" dirty="0" err="1" smtClean="0"/>
              <a:t>persekutuan</a:t>
            </a:r>
            <a:endParaRPr lang="en-US" sz="2400" b="1" dirty="0" smtClean="0"/>
          </a:p>
          <a:p>
            <a:pPr algn="ctr"/>
            <a:r>
              <a:rPr lang="en-US" sz="2400" b="1" dirty="0" smtClean="0"/>
              <a:t>1 </a:t>
            </a:r>
            <a:r>
              <a:rPr lang="en-US" sz="2400" b="1" dirty="0" err="1" smtClean="0"/>
              <a:t>Yoh</a:t>
            </a:r>
            <a:r>
              <a:rPr lang="en-US" sz="2400" b="1" dirty="0" smtClean="0"/>
              <a:t> 1:3-7</a:t>
            </a:r>
          </a:p>
          <a:p>
            <a:pPr algn="ctr"/>
            <a:r>
              <a:rPr lang="en-US" sz="2400" b="1" dirty="0" err="1" smtClean="0"/>
              <a:t>Lk</a:t>
            </a:r>
            <a:r>
              <a:rPr lang="en-US" sz="2400" b="1" dirty="0" smtClean="0"/>
              <a:t> 5:16</a:t>
            </a:r>
          </a:p>
          <a:p>
            <a:pPr algn="ctr"/>
            <a:r>
              <a:rPr lang="en-US" sz="2400" b="1" dirty="0" smtClean="0"/>
              <a:t>1 </a:t>
            </a:r>
            <a:r>
              <a:rPr lang="en-US" sz="2400" b="1" dirty="0" err="1"/>
              <a:t>K</a:t>
            </a:r>
            <a:r>
              <a:rPr lang="en-US" sz="2400" b="1" dirty="0" err="1" smtClean="0"/>
              <a:t>or</a:t>
            </a:r>
            <a:r>
              <a:rPr lang="en-US" sz="2400" b="1" dirty="0" smtClean="0"/>
              <a:t> 1:9</a:t>
            </a:r>
          </a:p>
          <a:p>
            <a:pPr algn="ctr"/>
            <a:r>
              <a:rPr lang="en-US" sz="2400" b="1" dirty="0" smtClean="0"/>
              <a:t>2 </a:t>
            </a:r>
            <a:r>
              <a:rPr lang="en-US" sz="2400" b="1" dirty="0" err="1" smtClean="0"/>
              <a:t>Kor</a:t>
            </a:r>
            <a:r>
              <a:rPr lang="en-US" sz="2400" b="1" dirty="0" smtClean="0"/>
              <a:t> 13:14</a:t>
            </a:r>
          </a:p>
        </p:txBody>
      </p:sp>
      <p:sp>
        <p:nvSpPr>
          <p:cNvPr id="14" name="TextBox 13"/>
          <p:cNvSpPr txBox="1"/>
          <p:nvPr/>
        </p:nvSpPr>
        <p:spPr>
          <a:xfrm>
            <a:off x="6156176" y="4874384"/>
            <a:ext cx="3131840" cy="1938992"/>
          </a:xfrm>
          <a:prstGeom prst="rect">
            <a:avLst/>
          </a:prstGeom>
          <a:noFill/>
        </p:spPr>
        <p:txBody>
          <a:bodyPr wrap="square" rtlCol="0">
            <a:spAutoFit/>
          </a:bodyPr>
          <a:lstStyle/>
          <a:p>
            <a:pPr algn="ctr"/>
            <a:r>
              <a:rPr lang="en-US" sz="2400" b="1" dirty="0" err="1" smtClean="0"/>
              <a:t>bekerja</a:t>
            </a:r>
            <a:r>
              <a:rPr lang="en-US" sz="2400" b="1" dirty="0" smtClean="0"/>
              <a:t> </a:t>
            </a:r>
            <a:r>
              <a:rPr lang="en-US" sz="2400" b="1" dirty="0" err="1" smtClean="0"/>
              <a:t>sama</a:t>
            </a:r>
            <a:endParaRPr lang="en-US" sz="2400" b="1" dirty="0" smtClean="0"/>
          </a:p>
          <a:p>
            <a:pPr algn="ctr"/>
            <a:r>
              <a:rPr lang="en-US" sz="2400" b="1" spc="-50" dirty="0" err="1" smtClean="0"/>
              <a:t>harmoni</a:t>
            </a:r>
            <a:r>
              <a:rPr lang="en-US" sz="1400" b="1" spc="-50" dirty="0" smtClean="0"/>
              <a:t> </a:t>
            </a:r>
            <a:r>
              <a:rPr lang="en-US" sz="2400" b="1" spc="-50" dirty="0" err="1" smtClean="0"/>
              <a:t>sempurna</a:t>
            </a:r>
            <a:endParaRPr lang="en-US" sz="2400" b="1" spc="-50" dirty="0" smtClean="0"/>
          </a:p>
          <a:p>
            <a:pPr algn="ctr"/>
            <a:r>
              <a:rPr lang="en-US" sz="2400" b="1" dirty="0" smtClean="0"/>
              <a:t>Mat 26:39,42</a:t>
            </a:r>
          </a:p>
          <a:p>
            <a:pPr algn="ctr"/>
            <a:r>
              <a:rPr lang="en-US" sz="2400" b="1" spc="-100" dirty="0" err="1" smtClean="0"/>
              <a:t>Yoh</a:t>
            </a:r>
            <a:r>
              <a:rPr lang="en-US" sz="2400" b="1" spc="-100" dirty="0" smtClean="0"/>
              <a:t> 1:2; 5:17,19,30 </a:t>
            </a:r>
          </a:p>
          <a:p>
            <a:pPr algn="ctr"/>
            <a:r>
              <a:rPr lang="en-US" sz="2400" b="1" dirty="0" err="1" smtClean="0"/>
              <a:t>Yoh</a:t>
            </a:r>
            <a:r>
              <a:rPr lang="en-US" sz="2400" b="1" dirty="0" smtClean="0"/>
              <a:t> 16:13</a:t>
            </a:r>
            <a:endParaRPr lang="en-CA" sz="2400" b="1" dirty="0"/>
          </a:p>
        </p:txBody>
      </p:sp>
      <p:sp>
        <p:nvSpPr>
          <p:cNvPr id="18" name="TextBox 17"/>
          <p:cNvSpPr txBox="1">
            <a:spLocks noChangeArrowheads="1"/>
          </p:cNvSpPr>
          <p:nvPr/>
        </p:nvSpPr>
        <p:spPr bwMode="auto">
          <a:xfrm>
            <a:off x="107504" y="44624"/>
            <a:ext cx="8964488" cy="1384995"/>
          </a:xfrm>
          <a:prstGeom prst="rect">
            <a:avLst/>
          </a:prstGeom>
          <a:noFill/>
          <a:ln w="9525">
            <a:noFill/>
            <a:miter lim="800000"/>
            <a:headEnd/>
            <a:tailEnd/>
          </a:ln>
        </p:spPr>
        <p:txBody>
          <a:bodyPr wrap="square">
            <a:spAutoFit/>
          </a:bodyPr>
          <a:lstStyle/>
          <a:p>
            <a:pPr algn="ct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mengungkapkan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bahwa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Allah Yang </a:t>
            </a:r>
            <a:r>
              <a:rPr lang="en-US" sz="2800" b="1" dirty="0" err="1" smtClean="0">
                <a:solidFill>
                  <a:schemeClr val="bg1"/>
                </a:solidFill>
                <a:latin typeface="Calibri" pitchFamily="34" charset="0"/>
                <a:cs typeface="Calibri" pitchFamily="34" charset="0"/>
              </a:rPr>
              <a:t>Maha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kuasa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menikmati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kasih</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abadi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persekutuan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kerja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mengalir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antara</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a:t>
            </a:r>
            <a:endParaRPr lang="en-US" sz="2800" b="1" dirty="0">
              <a:solidFill>
                <a:schemeClr val="bg1"/>
              </a:solidFill>
              <a:latin typeface="Calibri" pitchFamily="34" charset="0"/>
              <a:cs typeface="Calibri" pitchFamily="34" charset="0"/>
            </a:endParaRPr>
          </a:p>
        </p:txBody>
      </p:sp>
      <p:pic>
        <p:nvPicPr>
          <p:cNvPr id="15" name="Picture 14" descr="egyptian.gif"/>
          <p:cNvPicPr>
            <a:picLocks noChangeAspect="1"/>
          </p:cNvPicPr>
          <p:nvPr/>
        </p:nvPicPr>
        <p:blipFill>
          <a:blip r:embed="rId3" cstate="print"/>
          <a:stretch>
            <a:fillRect/>
          </a:stretch>
        </p:blipFill>
        <p:spPr>
          <a:xfrm>
            <a:off x="2843808" y="2117968"/>
            <a:ext cx="3533239" cy="2103120"/>
          </a:xfrm>
          <a:prstGeom prst="rect">
            <a:avLst/>
          </a:prstGeom>
        </p:spPr>
      </p:pic>
      <p:sp>
        <p:nvSpPr>
          <p:cNvPr id="16" name="WordArt 2"/>
          <p:cNvSpPr>
            <a:spLocks noChangeArrowheads="1" noChangeShapeType="1" noTextEdit="1"/>
          </p:cNvSpPr>
          <p:nvPr/>
        </p:nvSpPr>
        <p:spPr bwMode="auto">
          <a:xfrm>
            <a:off x="2627784" y="2348880"/>
            <a:ext cx="3888432" cy="3456384"/>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solidFill>
                  <a:srgbClr val="FFC000"/>
                </a:solidFill>
                <a:effectLst/>
                <a:latin typeface="Arial Black" pitchFamily="34" charset="0"/>
                <a:cs typeface="Calibri" pitchFamily="34" charset="0"/>
              </a:rPr>
              <a:t>TUHAN</a:t>
            </a:r>
          </a:p>
          <a:p>
            <a:pPr algn="ctr" rtl="0">
              <a:spcAft>
                <a:spcPts val="1200"/>
              </a:spcAft>
            </a:pPr>
            <a:r>
              <a:rPr lang="en-CA" sz="1600" kern="10" dirty="0" err="1" smtClean="0">
                <a:ln w="9525">
                  <a:solidFill>
                    <a:srgbClr val="000000"/>
                  </a:solidFill>
                  <a:round/>
                  <a:headEnd/>
                  <a:tailEnd/>
                </a:ln>
                <a:solidFill>
                  <a:srgbClr val="FFC000"/>
                </a:solidFill>
                <a:latin typeface="Arial Black" pitchFamily="34" charset="0"/>
                <a:cs typeface="Calibri" pitchFamily="34" charset="0"/>
              </a:rPr>
              <a:t>Bapa</a:t>
            </a:r>
            <a:r>
              <a:rPr lang="en-CA" sz="1600" kern="10" dirty="0" smtClean="0">
                <a:ln w="9525">
                  <a:solidFill>
                    <a:srgbClr val="000000"/>
                  </a:solidFill>
                  <a:round/>
                  <a:headEnd/>
                  <a:tailEnd/>
                </a:ln>
                <a:solidFill>
                  <a:srgbClr val="FFC000"/>
                </a:solidFill>
                <a:latin typeface="Arial Black" pitchFamily="34" charset="0"/>
                <a:cs typeface="Calibri" pitchFamily="34" charset="0"/>
              </a:rPr>
              <a:t>, </a:t>
            </a:r>
            <a:r>
              <a:rPr lang="en-CA" sz="1600" kern="10" dirty="0" err="1" smtClean="0">
                <a:ln w="9525">
                  <a:solidFill>
                    <a:srgbClr val="000000"/>
                  </a:solidFill>
                  <a:round/>
                  <a:headEnd/>
                  <a:tailEnd/>
                </a:ln>
                <a:solidFill>
                  <a:srgbClr val="FFC000"/>
                </a:solidFill>
                <a:latin typeface="Arial Black" pitchFamily="34" charset="0"/>
                <a:cs typeface="Calibri" pitchFamily="34" charset="0"/>
              </a:rPr>
              <a:t>Anak</a:t>
            </a:r>
            <a:r>
              <a:rPr lang="en-CA" sz="1600" kern="10" dirty="0" smtClean="0">
                <a:ln w="9525">
                  <a:solidFill>
                    <a:srgbClr val="000000"/>
                  </a:solidFill>
                  <a:round/>
                  <a:headEnd/>
                  <a:tailEnd/>
                </a:ln>
                <a:solidFill>
                  <a:srgbClr val="FFC000"/>
                </a:solidFill>
                <a:latin typeface="Arial Black" pitchFamily="34" charset="0"/>
                <a:cs typeface="Calibri" pitchFamily="34" charset="0"/>
              </a:rPr>
              <a:t>, </a:t>
            </a:r>
            <a:r>
              <a:rPr lang="en-CA" sz="1600" kern="10" dirty="0" err="1" smtClean="0">
                <a:ln w="9525">
                  <a:solidFill>
                    <a:srgbClr val="000000"/>
                  </a:solidFill>
                  <a:round/>
                  <a:headEnd/>
                  <a:tailEnd/>
                </a:ln>
                <a:solidFill>
                  <a:srgbClr val="FFC000"/>
                </a:solidFill>
                <a:latin typeface="Arial Black" pitchFamily="34" charset="0"/>
                <a:cs typeface="Calibri" pitchFamily="34" charset="0"/>
              </a:rPr>
              <a:t>dan</a:t>
            </a:r>
            <a:r>
              <a:rPr lang="en-CA" sz="1600" kern="10" dirty="0" smtClean="0">
                <a:ln w="9525">
                  <a:solidFill>
                    <a:srgbClr val="000000"/>
                  </a:solidFill>
                  <a:round/>
                  <a:headEnd/>
                  <a:tailEnd/>
                </a:ln>
                <a:solidFill>
                  <a:srgbClr val="FFC000"/>
                </a:solidFill>
                <a:latin typeface="Arial Black" pitchFamily="34" charset="0"/>
                <a:cs typeface="Calibri" pitchFamily="34" charset="0"/>
              </a:rPr>
              <a:t> </a:t>
            </a:r>
            <a:r>
              <a:rPr lang="en-CA" sz="1600" kern="10" dirty="0" err="1" smtClean="0">
                <a:ln w="9525">
                  <a:solidFill>
                    <a:srgbClr val="000000"/>
                  </a:solidFill>
                  <a:round/>
                  <a:headEnd/>
                  <a:tailEnd/>
                </a:ln>
                <a:solidFill>
                  <a:srgbClr val="FFC000"/>
                </a:solidFill>
                <a:latin typeface="Arial Black" pitchFamily="34" charset="0"/>
                <a:cs typeface="Calibri" pitchFamily="34" charset="0"/>
              </a:rPr>
              <a:t>Roh</a:t>
            </a:r>
            <a:r>
              <a:rPr lang="en-CA" sz="1600" kern="10" dirty="0" smtClean="0">
                <a:ln w="9525">
                  <a:solidFill>
                    <a:srgbClr val="000000"/>
                  </a:solidFill>
                  <a:round/>
                  <a:headEnd/>
                  <a:tailEnd/>
                </a:ln>
                <a:solidFill>
                  <a:srgbClr val="FFC000"/>
                </a:solidFill>
                <a:latin typeface="Arial Black" pitchFamily="34" charset="0"/>
                <a:cs typeface="Calibri" pitchFamily="34" charset="0"/>
              </a:rPr>
              <a:t> </a:t>
            </a:r>
            <a:r>
              <a:rPr lang="en-CA" sz="1600" kern="10" dirty="0" err="1" smtClean="0">
                <a:ln w="9525">
                  <a:solidFill>
                    <a:srgbClr val="000000"/>
                  </a:solidFill>
                  <a:round/>
                  <a:headEnd/>
                  <a:tailEnd/>
                </a:ln>
                <a:solidFill>
                  <a:srgbClr val="FFC000"/>
                </a:solidFill>
                <a:latin typeface="Arial Black" pitchFamily="34" charset="0"/>
                <a:cs typeface="Calibri" pitchFamily="34" charset="0"/>
              </a:rPr>
              <a:t>keesaan</a:t>
            </a:r>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sz="1600" kern="10" dirty="0">
              <a:ln w="9525">
                <a:solidFill>
                  <a:srgbClr val="000000"/>
                </a:solidFill>
                <a:round/>
                <a:headEnd/>
                <a:tailEnd/>
              </a:ln>
              <a:solidFill>
                <a:srgbClr val="FFC000"/>
              </a:solidFill>
              <a:latin typeface="Arial Black" pitchFamily="34" charset="0"/>
              <a:cs typeface="Calibri" pitchFamily="34" charset="0"/>
            </a:endParaRPr>
          </a:p>
          <a:p>
            <a:pPr algn="ctr"/>
            <a:r>
              <a:rPr lang="en-CA" sz="1600" b="1" kern="10" dirty="0" err="1" smtClean="0">
                <a:ln w="9525">
                  <a:solidFill>
                    <a:srgbClr val="000000"/>
                  </a:solidFill>
                  <a:round/>
                  <a:headEnd/>
                  <a:tailEnd/>
                </a:ln>
                <a:solidFill>
                  <a:srgbClr val="FFC000"/>
                </a:solidFill>
                <a:latin typeface="Arial Black" pitchFamily="34" charset="0"/>
              </a:rPr>
              <a:t>kasih</a:t>
            </a:r>
            <a:r>
              <a:rPr lang="en-CA" sz="1600" b="1" kern="10" dirty="0" smtClean="0">
                <a:ln w="9525">
                  <a:solidFill>
                    <a:srgbClr val="000000"/>
                  </a:solidFill>
                  <a:round/>
                  <a:headEnd/>
                  <a:tailEnd/>
                </a:ln>
                <a:solidFill>
                  <a:srgbClr val="FFC000"/>
                </a:solidFill>
                <a:latin typeface="Arial Black" pitchFamily="34" charset="0"/>
              </a:rPr>
              <a:t>, </a:t>
            </a:r>
            <a:r>
              <a:rPr lang="en-CA" sz="1600" b="1" kern="10" dirty="0" err="1" smtClean="0">
                <a:ln w="9525">
                  <a:solidFill>
                    <a:srgbClr val="000000"/>
                  </a:solidFill>
                  <a:round/>
                  <a:headEnd/>
                  <a:tailEnd/>
                </a:ln>
                <a:solidFill>
                  <a:srgbClr val="FFC000"/>
                </a:solidFill>
                <a:latin typeface="Arial Black" pitchFamily="34" charset="0"/>
              </a:rPr>
              <a:t>persekutuan</a:t>
            </a:r>
            <a:r>
              <a:rPr lang="en-CA" sz="1600" b="1" kern="10" dirty="0" smtClean="0">
                <a:ln w="9525">
                  <a:solidFill>
                    <a:srgbClr val="000000"/>
                  </a:solidFill>
                  <a:round/>
                  <a:headEnd/>
                  <a:tailEnd/>
                </a:ln>
                <a:solidFill>
                  <a:srgbClr val="FFC000"/>
                </a:solidFill>
                <a:latin typeface="Arial Black" pitchFamily="34" charset="0"/>
              </a:rPr>
              <a:t>, </a:t>
            </a:r>
            <a:r>
              <a:rPr lang="en-CA" sz="1600" b="1" kern="10" dirty="0" err="1" smtClean="0">
                <a:ln w="9525">
                  <a:solidFill>
                    <a:srgbClr val="000000"/>
                  </a:solidFill>
                  <a:round/>
                  <a:headEnd/>
                  <a:tailEnd/>
                </a:ln>
                <a:solidFill>
                  <a:srgbClr val="FFC000"/>
                </a:solidFill>
                <a:latin typeface="Arial Black" pitchFamily="34" charset="0"/>
              </a:rPr>
              <a:t>bekerja</a:t>
            </a:r>
            <a:r>
              <a:rPr lang="en-CA" sz="1600" b="1" kern="10" dirty="0" smtClean="0">
                <a:ln w="9525">
                  <a:solidFill>
                    <a:srgbClr val="000000"/>
                  </a:solidFill>
                  <a:round/>
                  <a:headEnd/>
                  <a:tailEnd/>
                </a:ln>
                <a:solidFill>
                  <a:srgbClr val="FFC000"/>
                </a:solidFill>
                <a:latin typeface="Arial Black" pitchFamily="34" charset="0"/>
              </a:rPr>
              <a:t> </a:t>
            </a:r>
            <a:r>
              <a:rPr lang="en-CA" sz="1600" b="1" kern="10" dirty="0" err="1" smtClean="0">
                <a:ln w="9525">
                  <a:solidFill>
                    <a:srgbClr val="000000"/>
                  </a:solidFill>
                  <a:round/>
                  <a:headEnd/>
                  <a:tailEnd/>
                </a:ln>
                <a:solidFill>
                  <a:srgbClr val="FFC000"/>
                </a:solidFill>
                <a:latin typeface="Arial Black" pitchFamily="34" charset="0"/>
              </a:rPr>
              <a:t>sama</a:t>
            </a:r>
            <a:endParaRPr lang="en-CA" sz="1600" b="1" kern="10" dirty="0" smtClean="0">
              <a:ln w="9525">
                <a:solidFill>
                  <a:srgbClr val="000000"/>
                </a:solidFill>
                <a:round/>
                <a:headEnd/>
                <a:tailEnd/>
              </a:ln>
              <a:solidFill>
                <a:srgbClr val="FFC000"/>
              </a:solidFill>
              <a:latin typeface="Arial Black" pitchFamily="34" charset="0"/>
            </a:endParaRPr>
          </a:p>
          <a:p>
            <a:pPr algn="ctr" rtl="0"/>
            <a:endParaRPr lang="en-CA" sz="1600" kern="10" spc="0" dirty="0">
              <a:ln w="9525">
                <a:solidFill>
                  <a:srgbClr val="000000"/>
                </a:solidFill>
                <a:round/>
                <a:headEnd/>
                <a:tailEnd/>
              </a:ln>
              <a:solidFill>
                <a:srgbClr val="FFC000"/>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1" name="Rectangle 10"/>
          <p:cNvSpPr/>
          <p:nvPr/>
        </p:nvSpPr>
        <p:spPr>
          <a:xfrm>
            <a:off x="4358640" y="2852936"/>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35699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3" cstate="print"/>
          <a:stretch>
            <a:fillRect/>
          </a:stretch>
        </p:blipFill>
        <p:spPr>
          <a:xfrm>
            <a:off x="2766953" y="1469896"/>
            <a:ext cx="3533239" cy="2103120"/>
          </a:xfrm>
          <a:prstGeom prst="rect">
            <a:avLst/>
          </a:prstGeom>
        </p:spPr>
      </p:pic>
      <p:pic>
        <p:nvPicPr>
          <p:cNvPr id="7" name="Picture 6" descr="egyptian.gif"/>
          <p:cNvPicPr>
            <a:picLocks noChangeAspect="1"/>
          </p:cNvPicPr>
          <p:nvPr/>
        </p:nvPicPr>
        <p:blipFill>
          <a:blip r:embed="rId3" cstate="print"/>
          <a:stretch>
            <a:fillRect/>
          </a:stretch>
        </p:blipFill>
        <p:spPr>
          <a:xfrm rot="7200000">
            <a:off x="3807280" y="3346058"/>
            <a:ext cx="3533239" cy="21031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1731473" y="3353038"/>
            <a:ext cx="3533239" cy="2103120"/>
          </a:xfrm>
          <a:prstGeom prst="rect">
            <a:avLst/>
          </a:prstGeom>
        </p:spPr>
      </p:pic>
      <p:sp>
        <p:nvSpPr>
          <p:cNvPr id="38" name="TextBox 37"/>
          <p:cNvSpPr txBox="1"/>
          <p:nvPr/>
        </p:nvSpPr>
        <p:spPr>
          <a:xfrm>
            <a:off x="7092280" y="5157192"/>
            <a:ext cx="2088232" cy="246221"/>
          </a:xfrm>
          <a:prstGeom prst="rect">
            <a:avLst/>
          </a:prstGeom>
          <a:noFill/>
        </p:spPr>
        <p:txBody>
          <a:bodyPr wrap="square" rtlCol="0">
            <a:spAutoFit/>
          </a:bodyPr>
          <a:lstStyle/>
          <a:p>
            <a:pPr algn="ctr"/>
            <a:r>
              <a:rPr lang="en-CA" sz="1000" dirty="0" smtClean="0">
                <a:solidFill>
                  <a:schemeClr val="tx1">
                    <a:lumMod val="75000"/>
                  </a:schemeClr>
                </a:solidFill>
              </a:rPr>
              <a:t>smiley © sherv.net</a:t>
            </a:r>
          </a:p>
        </p:txBody>
      </p:sp>
      <p:sp>
        <p:nvSpPr>
          <p:cNvPr id="17" name="TextBox 16"/>
          <p:cNvSpPr txBox="1">
            <a:spLocks noChangeArrowheads="1"/>
          </p:cNvSpPr>
          <p:nvPr/>
        </p:nvSpPr>
        <p:spPr bwMode="auto">
          <a:xfrm>
            <a:off x="36512" y="44624"/>
            <a:ext cx="9071992" cy="1631216"/>
          </a:xfrm>
          <a:prstGeom prst="rect">
            <a:avLst/>
          </a:prstGeom>
          <a:noFill/>
          <a:ln w="9525">
            <a:noFill/>
            <a:miter lim="800000"/>
            <a:headEnd/>
            <a:tailEnd/>
          </a:ln>
        </p:spPr>
        <p:txBody>
          <a:bodyPr wrap="square">
            <a:spAutoFit/>
          </a:bodyPr>
          <a:lstStyle/>
          <a:p>
            <a:pPr algn="ctr">
              <a:lnSpc>
                <a:spcPts val="3000"/>
              </a:lnSpc>
            </a:pPr>
            <a:r>
              <a:rPr lang="en-US" sz="2800" b="1" dirty="0" smtClean="0">
                <a:solidFill>
                  <a:schemeClr val="bg1"/>
                </a:solidFill>
                <a:latin typeface="Calibri" pitchFamily="34" charset="0"/>
                <a:cs typeface="Calibri" pitchFamily="34" charset="0"/>
              </a:rPr>
              <a:t>Sang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bergembira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Anak-Nya</a:t>
            </a:r>
            <a:r>
              <a:rPr lang="en-US" sz="2800" b="1" dirty="0" smtClean="0">
                <a:solidFill>
                  <a:schemeClr val="bg1"/>
                </a:solidFill>
                <a:latin typeface="Calibri" pitchFamily="34" charset="0"/>
                <a:cs typeface="Calibri" pitchFamily="34" charset="0"/>
              </a:rPr>
              <a:t>! Sang </a:t>
            </a:r>
            <a:r>
              <a:rPr lang="en-US" sz="2800" b="1" dirty="0" err="1" smtClean="0">
                <a:solidFill>
                  <a:schemeClr val="bg1"/>
                </a:solidFill>
                <a:latin typeface="Calibri" pitchFamily="34" charset="0"/>
                <a:cs typeface="Calibri" pitchFamily="34" charset="0"/>
              </a:rPr>
              <a:t>Anak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bergembira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Bapa-Nya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a:t>
            </a:r>
            <a:r>
              <a:rPr lang="en-US" sz="2800" b="1" dirty="0" err="1" smtClean="0">
                <a:solidFill>
                  <a:schemeClr val="bg1"/>
                </a:solidFill>
                <a:latin typeface="Calibri" pitchFamily="34" charset="0"/>
                <a:cs typeface="Calibri" pitchFamily="34" charset="0"/>
              </a:rPr>
              <a:t>bergembira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memiliki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kegembiraan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berpusat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sama</a:t>
            </a:r>
            <a:r>
              <a:rPr lang="en-US" sz="2800" b="1" dirty="0" smtClean="0">
                <a:solidFill>
                  <a:schemeClr val="bg1"/>
                </a:solidFill>
                <a:latin typeface="Calibri" pitchFamily="34" charset="0"/>
                <a:cs typeface="Calibri" pitchFamily="34" charset="0"/>
              </a:rPr>
              <a:t> lain! </a:t>
            </a:r>
            <a:r>
              <a:rPr lang="en-US" sz="2800" b="1" dirty="0" err="1" smtClean="0">
                <a:solidFill>
                  <a:schemeClr val="bg1"/>
                </a:solidFill>
                <a:latin typeface="Calibri" pitchFamily="34" charset="0"/>
                <a:cs typeface="Calibri" pitchFamily="34" charset="0"/>
              </a:rPr>
              <a:t>Bukan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saya-saya-saya</a:t>
            </a:r>
            <a:r>
              <a:rPr lang="en-US" sz="2800" b="1" dirty="0" smtClean="0">
                <a:solidFill>
                  <a:schemeClr val="bg1"/>
                </a:solidFill>
                <a:latin typeface="Calibri" pitchFamily="34" charset="0"/>
                <a:cs typeface="Calibri" pitchFamily="34" charset="0"/>
              </a:rPr>
              <a:t>!</a:t>
            </a:r>
            <a:endParaRPr lang="en-US" sz="2800" b="1" dirty="0">
              <a:solidFill>
                <a:schemeClr val="bg1"/>
              </a:solidFill>
              <a:latin typeface="Calibri" pitchFamily="34" charset="0"/>
              <a:cs typeface="Calibri" pitchFamily="34" charset="0"/>
            </a:endParaRPr>
          </a:p>
        </p:txBody>
      </p:sp>
      <p:sp>
        <p:nvSpPr>
          <p:cNvPr id="18" name="TextBox 17"/>
          <p:cNvSpPr txBox="1">
            <a:spLocks noChangeArrowheads="1"/>
          </p:cNvSpPr>
          <p:nvPr/>
        </p:nvSpPr>
        <p:spPr bwMode="auto">
          <a:xfrm>
            <a:off x="0" y="5571237"/>
            <a:ext cx="9071992" cy="1200329"/>
          </a:xfrm>
          <a:prstGeom prst="rect">
            <a:avLst/>
          </a:prstGeom>
          <a:noFill/>
          <a:ln w="9525">
            <a:noFill/>
            <a:miter lim="800000"/>
            <a:headEnd/>
            <a:tailEnd/>
          </a:ln>
        </p:spPr>
        <p:txBody>
          <a:bodyPr wrap="square">
            <a:spAutoFit/>
          </a:bodyPr>
          <a:lstStyle/>
          <a:p>
            <a:pPr algn="ctr"/>
            <a:r>
              <a:rPr lang="en-US" sz="2400" b="1" dirty="0" smtClean="0">
                <a:latin typeface="Calibri" pitchFamily="34" charset="0"/>
                <a:cs typeface="Calibri" pitchFamily="34" charset="0"/>
              </a:rPr>
              <a:t>“</a:t>
            </a:r>
            <a:r>
              <a:rPr lang="sv-SE" sz="2400" b="1" dirty="0" smtClean="0">
                <a:latin typeface="Calibri" pitchFamily="34" charset="0"/>
                <a:cs typeface="Calibri" pitchFamily="34" charset="0"/>
              </a:rPr>
              <a:t>Inilah Anak-Ku yang Kukasihi, kepada-Nyalah Aku berkenan</a:t>
            </a:r>
            <a:r>
              <a:rPr lang="en-US" sz="2400" b="1" dirty="0" smtClean="0">
                <a:latin typeface="Calibri" pitchFamily="34" charset="0"/>
                <a:cs typeface="Calibri" pitchFamily="34" charset="0"/>
              </a:rPr>
              <a:t>” Mt 3:17</a:t>
            </a:r>
          </a:p>
          <a:p>
            <a:pPr algn="ctr"/>
            <a:r>
              <a:rPr lang="en-US" sz="2400" b="1" dirty="0" smtClean="0">
                <a:latin typeface="Calibri" pitchFamily="34" charset="0"/>
                <a:cs typeface="Calibri" pitchFamily="34" charset="0"/>
              </a:rPr>
              <a:t>“</a:t>
            </a:r>
            <a:r>
              <a:rPr lang="en-US" sz="2400" b="1" dirty="0" err="1" smtClean="0">
                <a:latin typeface="Calibri" pitchFamily="34" charset="0"/>
                <a:cs typeface="Calibri" pitchFamily="34" charset="0"/>
              </a:rPr>
              <a:t>Aku</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senantiasa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berbuat</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apa</a:t>
            </a:r>
            <a:r>
              <a:rPr lang="en-US" sz="2400" b="1" dirty="0" smtClean="0">
                <a:latin typeface="Calibri" pitchFamily="34" charset="0"/>
                <a:cs typeface="Calibri" pitchFamily="34" charset="0"/>
              </a:rPr>
              <a:t> yang </a:t>
            </a:r>
            <a:r>
              <a:rPr lang="en-US" sz="2400" b="1" dirty="0" err="1" smtClean="0">
                <a:latin typeface="Calibri" pitchFamily="34" charset="0"/>
                <a:cs typeface="Calibri" pitchFamily="34" charset="0"/>
              </a:rPr>
              <a:t>berkenan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kepada-Nya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Yoh</a:t>
            </a:r>
            <a:r>
              <a:rPr lang="en-US" sz="2400" b="1" dirty="0" smtClean="0">
                <a:latin typeface="Calibri" pitchFamily="34" charset="0"/>
                <a:cs typeface="Calibri" pitchFamily="34" charset="0"/>
              </a:rPr>
              <a:t> 8:29</a:t>
            </a:r>
          </a:p>
          <a:p>
            <a:pPr algn="ctr"/>
            <a:r>
              <a:rPr lang="en-US" sz="2400" b="1" dirty="0" smtClean="0">
                <a:latin typeface="Calibri" pitchFamily="34" charset="0"/>
                <a:cs typeface="Calibri" pitchFamily="34" charset="0"/>
              </a:rPr>
              <a:t>“</a:t>
            </a:r>
            <a:r>
              <a:rPr lang="en-US" sz="2400" b="1" dirty="0" err="1" smtClean="0">
                <a:latin typeface="Calibri" pitchFamily="34" charset="0"/>
                <a:cs typeface="Calibri" pitchFamily="34" charset="0"/>
              </a:rPr>
              <a:t>Roh</a:t>
            </a:r>
            <a:r>
              <a:rPr lang="en-US" sz="2400" b="1" dirty="0" smtClean="0">
                <a:latin typeface="Calibri" pitchFamily="34" charset="0"/>
                <a:cs typeface="Calibri" pitchFamily="34" charset="0"/>
              </a:rPr>
              <a:t> . . . </a:t>
            </a:r>
            <a:r>
              <a:rPr lang="en-US" sz="2400" b="1" dirty="0" err="1" smtClean="0">
                <a:latin typeface="Calibri" pitchFamily="34" charset="0"/>
                <a:cs typeface="Calibri" pitchFamily="34" charset="0"/>
              </a:rPr>
              <a:t>Ia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tidak</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akan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berkata-kata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dari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diri-Nya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sendiri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Yoh</a:t>
            </a:r>
            <a:r>
              <a:rPr lang="en-US" sz="2400" b="1" dirty="0" smtClean="0">
                <a:latin typeface="Calibri" pitchFamily="34" charset="0"/>
                <a:cs typeface="Calibri" pitchFamily="34" charset="0"/>
              </a:rPr>
              <a:t> 16:13</a:t>
            </a:r>
            <a:endParaRPr lang="en-US" sz="26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46130" y="1340768"/>
            <a:ext cx="6114274" cy="4297680"/>
          </a:xfrm>
          <a:prstGeom prst="rect">
            <a:avLst/>
          </a:prstGeom>
        </p:spPr>
      </p:pic>
      <p:sp>
        <p:nvSpPr>
          <p:cNvPr id="11" name="Rectangle 10"/>
          <p:cNvSpPr/>
          <p:nvPr/>
        </p:nvSpPr>
        <p:spPr>
          <a:xfrm>
            <a:off x="2699792"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971600" y="1359024"/>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09460" y="3363892"/>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90313" y="3368348"/>
            <a:ext cx="3840477" cy="228600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sp>
        <p:nvSpPr>
          <p:cNvPr id="19" name="WordArt 2"/>
          <p:cNvSpPr>
            <a:spLocks noChangeArrowheads="1" noChangeShapeType="1" noTextEdit="1"/>
          </p:cNvSpPr>
          <p:nvPr/>
        </p:nvSpPr>
        <p:spPr bwMode="auto">
          <a:xfrm>
            <a:off x="395536" y="1340768"/>
            <a:ext cx="4896544" cy="439248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err="1" smtClean="0">
                <a:ln w="9525">
                  <a:solidFill>
                    <a:srgbClr val="000000"/>
                  </a:solidFill>
                  <a:round/>
                  <a:headEnd/>
                  <a:tailEnd/>
                </a:ln>
                <a:solidFill>
                  <a:srgbClr val="FFC000"/>
                </a:solidFill>
                <a:latin typeface="Arial Black" pitchFamily="34" charset="0"/>
              </a:rPr>
              <a:t>Bapa</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Anak</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dan</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Roh</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keesaan</a:t>
            </a:r>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err="1" smtClean="0">
                <a:ln w="9525">
                  <a:solidFill>
                    <a:srgbClr val="000000"/>
                  </a:solidFill>
                  <a:round/>
                  <a:headEnd/>
                  <a:tailEnd/>
                </a:ln>
                <a:solidFill>
                  <a:srgbClr val="FFC000"/>
                </a:solidFill>
                <a:effectLst/>
                <a:latin typeface="Arial Black" pitchFamily="34" charset="0"/>
              </a:rPr>
              <a:t>kasih</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persekutuan</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bekerja</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sama</a:t>
            </a:r>
            <a:endParaRPr lang="en-CA" sz="1200" kern="10" spc="0" dirty="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638800" y="349488"/>
            <a:ext cx="3505200" cy="6247864"/>
          </a:xfrm>
          <a:prstGeom prst="rect">
            <a:avLst/>
          </a:prstGeom>
          <a:noFill/>
        </p:spPr>
        <p:txBody>
          <a:bodyPr wrap="square" rtlCol="0">
            <a:spAutoFit/>
          </a:bodyPr>
          <a:lstStyle/>
          <a:p>
            <a:pPr algn="ctr">
              <a:lnSpc>
                <a:spcPts val="3000"/>
              </a:lnSpc>
            </a:pPr>
            <a:r>
              <a:rPr lang="en-US" sz="2800" b="1" dirty="0" err="1" smtClean="0">
                <a:solidFill>
                  <a:schemeClr val="bg1"/>
                </a:solidFill>
                <a:latin typeface="Calibri" pitchFamily="34" charset="0"/>
                <a:cs typeface="Calibri" pitchFamily="34" charset="0"/>
              </a:rPr>
              <a:t>Hanya</a:t>
            </a:r>
            <a:r>
              <a:rPr lang="en-US" sz="2800" b="1" dirty="0" smtClean="0">
                <a:solidFill>
                  <a:schemeClr val="bg1"/>
                </a:solidFill>
                <a:latin typeface="Calibri" pitchFamily="34" charset="0"/>
                <a:cs typeface="Calibri" pitchFamily="34" charset="0"/>
              </a:rPr>
              <a:t> TUHAN </a:t>
            </a:r>
            <a:r>
              <a:rPr lang="en-US" sz="2800" b="1" dirty="0" err="1" smtClean="0">
                <a:solidFill>
                  <a:schemeClr val="bg1"/>
                </a:solidFill>
                <a:latin typeface="Calibri" pitchFamily="34" charset="0"/>
                <a:cs typeface="Calibri" pitchFamily="34" charset="0"/>
              </a:rPr>
              <a:t>sajalah</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a:t>
            </a:r>
          </a:p>
          <a:p>
            <a:pPr algn="ctr">
              <a:lnSpc>
                <a:spcPts val="3000"/>
              </a:lnSpc>
            </a:pPr>
            <a:r>
              <a:rPr lang="en-US" sz="2800" b="1" dirty="0" err="1" smtClean="0">
                <a:solidFill>
                  <a:schemeClr val="bg1"/>
                </a:solidFill>
                <a:latin typeface="Calibri" pitchFamily="34" charset="0"/>
                <a:cs typeface="Calibri" pitchFamily="34" charset="0"/>
              </a:rPr>
              <a:t>dlm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esensi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dgn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kesempurnaan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terbatas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sepenuhnya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setiap</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pribadi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unik</a:t>
            </a:r>
            <a:r>
              <a:rPr lang="en-US" sz="2800" b="1" dirty="0" smtClean="0">
                <a:solidFill>
                  <a:schemeClr val="bg1"/>
                </a:solidFill>
                <a:latin typeface="Calibri" pitchFamily="34" charset="0"/>
                <a:cs typeface="Calibri" pitchFamily="34" charset="0"/>
              </a:rPr>
              <a:t>,</a:t>
            </a:r>
          </a:p>
          <a:p>
            <a:pPr algn="ctr">
              <a:lnSpc>
                <a:spcPts val="3000"/>
              </a:lnSpc>
            </a:pPr>
            <a:r>
              <a:rPr lang="en-US" sz="2800" b="1" dirty="0" err="1" smtClean="0">
                <a:solidFill>
                  <a:schemeClr val="bg1"/>
                </a:solidFill>
                <a:latin typeface="Calibri" pitchFamily="34" charset="0"/>
                <a:cs typeface="Calibri" pitchFamily="34" charset="0"/>
              </a:rPr>
              <a:t>secara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natur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menikmati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p>
          <a:p>
            <a:pPr algn="ctr">
              <a:lnSpc>
                <a:spcPts val="3000"/>
              </a:lnSpc>
            </a:pPr>
            <a:r>
              <a:rPr lang="en-US" sz="2800" b="1" dirty="0" err="1" smtClean="0">
                <a:solidFill>
                  <a:schemeClr val="bg1"/>
                </a:solidFill>
                <a:latin typeface="Calibri" pitchFamily="34" charset="0"/>
                <a:cs typeface="Calibri" pitchFamily="34" charset="0"/>
              </a:rPr>
              <a:t>diri-Nya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hubungan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kesatuan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kasih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persekutuan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kerja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sama</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sempurna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memuaskan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tiada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duanya</a:t>
            </a:r>
            <a:r>
              <a:rPr lang="en-US" sz="2800" b="1" dirty="0" smtClean="0">
                <a:solidFill>
                  <a:schemeClr val="bg1"/>
                </a:solidFill>
                <a:latin typeface="Calibri" pitchFamily="34" charset="0"/>
                <a:cs typeface="Calibri" pitchFamily="34" charset="0"/>
              </a:rPr>
              <a:t>.</a:t>
            </a:r>
            <a:endParaRPr lang="en-US"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4" name="TextBox 13"/>
          <p:cNvSpPr txBox="1"/>
          <p:nvPr/>
        </p:nvSpPr>
        <p:spPr>
          <a:xfrm>
            <a:off x="152400" y="76200"/>
            <a:ext cx="8839200" cy="6760825"/>
          </a:xfrm>
          <a:prstGeom prst="rect">
            <a:avLst/>
          </a:prstGeom>
          <a:noFill/>
        </p:spPr>
        <p:txBody>
          <a:bodyPr wrap="square" rtlCol="0">
            <a:spAutoFit/>
          </a:bodyPr>
          <a:lstStyle/>
          <a:p>
            <a:pPr algn="ctr">
              <a:lnSpc>
                <a:spcPts val="2600"/>
              </a:lnSpc>
            </a:pPr>
            <a:r>
              <a:rPr lang="en-US" sz="2400" b="1" dirty="0" err="1" smtClean="0">
                <a:latin typeface="Arial" pitchFamily="34" charset="0"/>
                <a:cs typeface="Arial" pitchFamily="34" charset="0"/>
              </a:rPr>
              <a:t>Ada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dgn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sendirinya</a:t>
            </a:r>
            <a:endParaRPr lang="en-US" sz="2400" b="1" dirty="0" smtClean="0">
              <a:latin typeface="Arial" pitchFamily="34" charset="0"/>
              <a:cs typeface="Arial" pitchFamily="34" charset="0"/>
            </a:endParaRPr>
          </a:p>
          <a:p>
            <a:pPr algn="ctr">
              <a:lnSpc>
                <a:spcPts val="2600"/>
              </a:lnSpc>
            </a:pPr>
            <a:r>
              <a:rPr lang="en-US" sz="2400" b="1" dirty="0" err="1" smtClean="0">
                <a:latin typeface="Arial" pitchFamily="34" charset="0"/>
                <a:cs typeface="Arial" pitchFamily="34" charset="0"/>
              </a:rPr>
              <a:t>Hidup</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Aktif</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Rohani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Pribadi</a:t>
            </a:r>
            <a:r>
              <a:rPr lang="en-US" sz="2400" b="1" dirty="0" smtClean="0">
                <a:latin typeface="Arial" pitchFamily="34" charset="0"/>
                <a:cs typeface="Arial" pitchFamily="34" charset="0"/>
              </a:rPr>
              <a:t>          </a:t>
            </a:r>
          </a:p>
          <a:p>
            <a:pPr algn="ctr">
              <a:lnSpc>
                <a:spcPts val="2600"/>
              </a:lnSpc>
            </a:pPr>
            <a:r>
              <a:rPr lang="en-US" sz="2400" b="1" dirty="0" err="1" smtClean="0">
                <a:latin typeface="Arial" pitchFamily="34" charset="0"/>
                <a:cs typeface="Arial" pitchFamily="34" charset="0"/>
              </a:rPr>
              <a:t>Kesadaran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diri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Bebas</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Mengatur</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diri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sendiri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Memenuhi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kebutuhan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sendiri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Bijaksana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Cerdas</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Tidak</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terbatas</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Kekal</a:t>
            </a:r>
            <a:r>
              <a:rPr lang="en-US" sz="2400" b="1" dirty="0" smtClean="0">
                <a:latin typeface="Arial" pitchFamily="34" charset="0"/>
                <a:cs typeface="Arial" pitchFamily="34" charset="0"/>
              </a:rPr>
              <a:t>     </a:t>
            </a:r>
          </a:p>
          <a:p>
            <a:pPr algn="ctr">
              <a:lnSpc>
                <a:spcPts val="2600"/>
              </a:lnSpc>
            </a:pPr>
            <a:r>
              <a:rPr lang="en-US" sz="2400" b="1" dirty="0" err="1" smtClean="0">
                <a:latin typeface="Arial" pitchFamily="34" charset="0"/>
                <a:cs typeface="Arial" pitchFamily="34" charset="0"/>
              </a:rPr>
              <a:t>Tidak</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terselami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Mahatahu</a:t>
            </a:r>
            <a:r>
              <a:rPr lang="en-US" sz="2400" b="1" dirty="0" smtClean="0">
                <a:latin typeface="Arial" pitchFamily="34" charset="0"/>
                <a:cs typeface="Arial" pitchFamily="34" charset="0"/>
              </a:rPr>
              <a:t>    </a:t>
            </a:r>
          </a:p>
          <a:p>
            <a:pPr algn="ctr">
              <a:lnSpc>
                <a:spcPts val="2600"/>
              </a:lnSpc>
            </a:pPr>
            <a:r>
              <a:rPr lang="en-US" sz="2400" b="1" dirty="0" err="1" smtClean="0">
                <a:latin typeface="Arial" pitchFamily="34" charset="0"/>
                <a:cs typeface="Arial" pitchFamily="34" charset="0"/>
              </a:rPr>
              <a:t>Mahakuasa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Berdaulat</a:t>
            </a:r>
            <a:endParaRPr lang="en-US" sz="2400" b="1" dirty="0" smtClean="0">
              <a:latin typeface="Arial" pitchFamily="34" charset="0"/>
              <a:cs typeface="Arial" pitchFamily="34" charset="0"/>
            </a:endParaRPr>
          </a:p>
          <a:p>
            <a:pPr algn="ctr">
              <a:lnSpc>
                <a:spcPts val="2600"/>
              </a:lnSpc>
            </a:pPr>
            <a:r>
              <a:rPr lang="en-US" sz="2400" b="1" dirty="0" err="1" smtClean="0">
                <a:latin typeface="Arial" pitchFamily="34" charset="0"/>
                <a:cs typeface="Arial" pitchFamily="34" charset="0"/>
              </a:rPr>
              <a:t>Maha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hadir</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Imanen</a:t>
            </a:r>
            <a:endParaRPr lang="en-US" sz="2400" b="1" dirty="0" smtClean="0">
              <a:latin typeface="Arial" pitchFamily="34" charset="0"/>
              <a:cs typeface="Arial" pitchFamily="34" charset="0"/>
            </a:endParaRPr>
          </a:p>
          <a:p>
            <a:pPr algn="ctr">
              <a:lnSpc>
                <a:spcPts val="2600"/>
              </a:lnSpc>
            </a:pPr>
            <a:r>
              <a:rPr lang="en-US" sz="2400" b="1" dirty="0" err="1" smtClean="0">
                <a:latin typeface="Arial" pitchFamily="34" charset="0"/>
                <a:cs typeface="Arial" pitchFamily="34" charset="0"/>
              </a:rPr>
              <a:t>Transenden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Maha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besar</a:t>
            </a:r>
            <a:endParaRPr lang="en-US" sz="2400" b="1" dirty="0" smtClean="0">
              <a:latin typeface="Arial" pitchFamily="34" charset="0"/>
              <a:cs typeface="Arial" pitchFamily="34" charset="0"/>
            </a:endParaRPr>
          </a:p>
          <a:p>
            <a:pPr algn="ctr">
              <a:lnSpc>
                <a:spcPts val="2600"/>
              </a:lnSpc>
            </a:pPr>
            <a:r>
              <a:rPr lang="en-US" sz="2400" b="1" dirty="0" err="1" smtClean="0">
                <a:latin typeface="Arial" pitchFamily="34" charset="0"/>
                <a:cs typeface="Arial" pitchFamily="34" charset="0"/>
              </a:rPr>
              <a:t>Setia</a:t>
            </a:r>
            <a:r>
              <a:rPr lang="en-US" sz="2400" b="1" dirty="0" smtClean="0">
                <a:latin typeface="Arial" pitchFamily="34" charset="0"/>
                <a:cs typeface="Arial" pitchFamily="34" charset="0"/>
              </a:rPr>
              <a:t>                                                                                  Kudus                                                          </a:t>
            </a:r>
          </a:p>
          <a:p>
            <a:pPr algn="ctr">
              <a:lnSpc>
                <a:spcPts val="2600"/>
              </a:lnSpc>
            </a:pPr>
            <a:r>
              <a:rPr lang="en-US" sz="2400" b="1" dirty="0" err="1" smtClean="0">
                <a:latin typeface="Arial" pitchFamily="34" charset="0"/>
                <a:cs typeface="Arial" pitchFamily="34" charset="0"/>
              </a:rPr>
              <a:t>Kebenaran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Sempurna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Kasih</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Adil</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Sabar</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menderita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Benar</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Jujur</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Pemurah</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Belas</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kasihan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Tidak</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berubah</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Pencemburu</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Murka</a:t>
            </a:r>
            <a:r>
              <a:rPr lang="en-US" sz="2400" b="1" dirty="0" smtClean="0">
                <a:latin typeface="Arial" pitchFamily="34" charset="0"/>
                <a:cs typeface="Arial" pitchFamily="34" charset="0"/>
              </a:rPr>
              <a:t> </a:t>
            </a:r>
          </a:p>
          <a:p>
            <a:pPr algn="ctr">
              <a:lnSpc>
                <a:spcPts val="2600"/>
              </a:lnSpc>
            </a:pPr>
            <a:r>
              <a:rPr lang="en-US" sz="2400" b="1" dirty="0" err="1" smtClean="0">
                <a:latin typeface="Arial" pitchFamily="34" charset="0"/>
                <a:cs typeface="Arial" pitchFamily="34" charset="0"/>
              </a:rPr>
              <a:t>Baik</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Rendah</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hati</a:t>
            </a:r>
            <a:endParaRPr lang="en-US" sz="2400" b="1" dirty="0" smtClean="0">
              <a:latin typeface="Arial" pitchFamily="34" charset="0"/>
              <a:cs typeface="Arial" pitchFamily="34" charset="0"/>
            </a:endParaRPr>
          </a:p>
          <a:p>
            <a:pPr algn="ctr">
              <a:lnSpc>
                <a:spcPts val="2600"/>
              </a:lnSpc>
            </a:pPr>
            <a:r>
              <a:rPr lang="en-US" sz="2400" b="1" dirty="0" err="1" smtClean="0">
                <a:latin typeface="Arial" pitchFamily="34" charset="0"/>
                <a:cs typeface="Arial" pitchFamily="34" charset="0"/>
              </a:rPr>
              <a:t>Keesaan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Tritunggal</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Bapa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Anak</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Roh</a:t>
            </a:r>
            <a:endParaRPr lang="en-US" sz="2400" b="1" dirty="0" smtClean="0">
              <a:latin typeface="Arial" pitchFamily="34" charset="0"/>
              <a:cs typeface="Arial" pitchFamily="34" charset="0"/>
            </a:endParaRPr>
          </a:p>
          <a:p>
            <a:pPr algn="ctr">
              <a:lnSpc>
                <a:spcPts val="2600"/>
              </a:lnSpc>
            </a:pPr>
            <a:r>
              <a:rPr lang="en-US" sz="2400" b="1" dirty="0" err="1" smtClean="0">
                <a:latin typeface="Arial" pitchFamily="34" charset="0"/>
                <a:cs typeface="Arial" pitchFamily="34" charset="0"/>
              </a:rPr>
              <a:t>Pencipta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Penopang</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Penyelamat</a:t>
            </a:r>
            <a:r>
              <a:rPr lang="en-US" sz="2400" b="1" dirty="0" smtClean="0">
                <a:latin typeface="Arial" pitchFamily="34" charset="0"/>
                <a:cs typeface="Arial" pitchFamily="34" charset="0"/>
              </a:rPr>
              <a:t>   </a:t>
            </a:r>
          </a:p>
          <a:p>
            <a:pPr algn="ctr">
              <a:lnSpc>
                <a:spcPts val="2600"/>
              </a:lnSpc>
            </a:pPr>
            <a:r>
              <a:rPr lang="en-US" sz="2400" b="1" dirty="0" err="1" smtClean="0">
                <a:latin typeface="Arial" pitchFamily="34" charset="0"/>
                <a:cs typeface="Arial" pitchFamily="34" charset="0"/>
              </a:rPr>
              <a:t>Gembala</a:t>
            </a:r>
            <a:r>
              <a:rPr lang="en-US" sz="2400" b="1" dirty="0" smtClean="0">
                <a:latin typeface="Arial" pitchFamily="34" charset="0"/>
                <a:cs typeface="Arial" pitchFamily="34" charset="0"/>
              </a:rPr>
              <a:t>           Hakim                 Raja</a:t>
            </a:r>
          </a:p>
          <a:p>
            <a:pPr algn="ctr">
              <a:lnSpc>
                <a:spcPts val="2600"/>
              </a:lnSpc>
            </a:pPr>
            <a:r>
              <a:rPr lang="en-US" sz="2400" b="1" dirty="0" err="1" smtClean="0">
                <a:latin typeface="Arial" pitchFamily="34" charset="0"/>
                <a:cs typeface="Arial" pitchFamily="34" charset="0"/>
              </a:rPr>
              <a:t>Sukacita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dlm</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Dirinya</a:t>
            </a:r>
            <a:endParaRPr lang="en-US" sz="2400" b="1" dirty="0" smtClean="0">
              <a:latin typeface="Arial" pitchFamily="34" charset="0"/>
              <a:cs typeface="Arial" pitchFamily="34" charset="0"/>
            </a:endParaRPr>
          </a:p>
        </p:txBody>
      </p:sp>
      <p:sp>
        <p:nvSpPr>
          <p:cNvPr id="10" name="Rectangle 9"/>
          <p:cNvSpPr/>
          <p:nvPr/>
        </p:nvSpPr>
        <p:spPr>
          <a:xfrm>
            <a:off x="4427984" y="3228960"/>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3995936" y="3442712"/>
            <a:ext cx="109728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3203848" y="2012166"/>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3895783" y="3464788"/>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433009" y="3464788"/>
            <a:ext cx="2743200" cy="1632858"/>
          </a:xfrm>
          <a:prstGeom prst="rect">
            <a:avLst/>
          </a:prstGeom>
        </p:spPr>
      </p:pic>
      <p:sp>
        <p:nvSpPr>
          <p:cNvPr id="15" name="TextBox 14"/>
          <p:cNvSpPr txBox="1"/>
          <p:nvPr/>
        </p:nvSpPr>
        <p:spPr>
          <a:xfrm>
            <a:off x="7380312" y="6567155"/>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endParaRPr lang="en-CA" dirty="0">
              <a:solidFill>
                <a:schemeClr val="tx1">
                  <a:lumMod val="85000"/>
                </a:schemeClr>
              </a:solidFill>
            </a:endParaRPr>
          </a:p>
        </p:txBody>
      </p:sp>
      <p:sp>
        <p:nvSpPr>
          <p:cNvPr id="13" name="WordArt 2"/>
          <p:cNvSpPr>
            <a:spLocks noChangeArrowheads="1" noChangeShapeType="1" noTextEdit="1"/>
          </p:cNvSpPr>
          <p:nvPr/>
        </p:nvSpPr>
        <p:spPr bwMode="auto">
          <a:xfrm>
            <a:off x="2915816" y="2132856"/>
            <a:ext cx="3240360" cy="2736304"/>
          </a:xfrm>
          <a:prstGeom prst="rect">
            <a:avLst/>
          </a:prstGeom>
        </p:spPr>
        <p:txBody>
          <a:bodyPr wrap="square" fromWordArt="1">
            <a:prstTxWarp prst="textButton">
              <a:avLst>
                <a:gd name="adj" fmla="val 9667186"/>
              </a:avLst>
            </a:prstTxWarp>
          </a:bodyPr>
          <a:lstStyle/>
          <a:p>
            <a:pPr algn="ctr" rtl="0">
              <a:lnSpc>
                <a:spcPts val="2160"/>
              </a:lnSpc>
              <a:spcAft>
                <a:spcPts val="300"/>
              </a:spcAft>
            </a:pPr>
            <a:r>
              <a:rPr lang="en-CA" kern="10" dirty="0" err="1" smtClean="0">
                <a:ln w="9525">
                  <a:solidFill>
                    <a:srgbClr val="000000"/>
                  </a:solidFill>
                  <a:round/>
                  <a:headEnd/>
                  <a:tailEnd/>
                </a:ln>
                <a:solidFill>
                  <a:srgbClr val="FFC000"/>
                </a:solidFill>
                <a:latin typeface="Arial Black" pitchFamily="34" charset="0"/>
                <a:cs typeface="Calibri" pitchFamily="34" charset="0"/>
              </a:rPr>
              <a:t>sa</a:t>
            </a:r>
            <a:r>
              <a:rPr lang="en-CA" kern="10" spc="0" dirty="0" err="1" smtClean="0">
                <a:ln w="9525">
                  <a:solidFill>
                    <a:srgbClr val="000000"/>
                  </a:solidFill>
                  <a:round/>
                  <a:headEnd/>
                  <a:tailEnd/>
                </a:ln>
                <a:solidFill>
                  <a:srgbClr val="FFC000"/>
                </a:solidFill>
                <a:effectLst/>
                <a:latin typeface="Arial Black" pitchFamily="34" charset="0"/>
                <a:cs typeface="Calibri" pitchFamily="34" charset="0"/>
              </a:rPr>
              <a:t>tu</a:t>
            </a:r>
            <a:r>
              <a:rPr lang="en-CA" kern="10" spc="0" dirty="0" smtClean="0">
                <a:ln w="9525">
                  <a:solidFill>
                    <a:srgbClr val="000000"/>
                  </a:solidFill>
                  <a:round/>
                  <a:headEnd/>
                  <a:tailEnd/>
                </a:ln>
                <a:solidFill>
                  <a:srgbClr val="FFC000"/>
                </a:solidFill>
                <a:effectLst/>
                <a:latin typeface="Arial Black" pitchFamily="34" charset="0"/>
                <a:cs typeface="Calibri" pitchFamily="34" charset="0"/>
              </a:rPr>
              <a:t> TUHAN</a:t>
            </a:r>
          </a:p>
          <a:p>
            <a:pPr algn="ctr">
              <a:lnSpc>
                <a:spcPts val="2160"/>
              </a:lnSpc>
              <a:spcAft>
                <a:spcPts val="300"/>
              </a:spcAft>
            </a:pPr>
            <a:r>
              <a:rPr lang="en-CA" kern="10" dirty="0" err="1" smtClean="0">
                <a:ln w="9525">
                  <a:solidFill>
                    <a:srgbClr val="000000"/>
                  </a:solidFill>
                  <a:round/>
                  <a:headEnd/>
                  <a:tailEnd/>
                </a:ln>
                <a:solidFill>
                  <a:srgbClr val="FFC000"/>
                </a:solidFill>
                <a:latin typeface="Arial Black" pitchFamily="34" charset="0"/>
                <a:cs typeface="Calibri" pitchFamily="34" charset="0"/>
              </a:rPr>
              <a:t>dgn</a:t>
            </a:r>
            <a:r>
              <a:rPr lang="en-CA" kern="10" dirty="0" smtClean="0">
                <a:ln w="9525">
                  <a:solidFill>
                    <a:srgbClr val="000000"/>
                  </a:solidFill>
                  <a:round/>
                  <a:headEnd/>
                  <a:tailEnd/>
                </a:ln>
                <a:solidFill>
                  <a:srgbClr val="FFC000"/>
                </a:solidFill>
                <a:latin typeface="Arial Black" pitchFamily="34" charset="0"/>
                <a:cs typeface="Calibri" pitchFamily="34" charset="0"/>
              </a:rPr>
              <a:t> </a:t>
            </a:r>
            <a:r>
              <a:rPr lang="en-CA" kern="10" dirty="0" err="1" smtClean="0">
                <a:ln w="9525">
                  <a:solidFill>
                    <a:srgbClr val="000000"/>
                  </a:solidFill>
                  <a:round/>
                  <a:headEnd/>
                  <a:tailEnd/>
                </a:ln>
                <a:solidFill>
                  <a:srgbClr val="FFC000"/>
                </a:solidFill>
                <a:latin typeface="Arial Black" pitchFamily="34" charset="0"/>
                <a:cs typeface="Calibri" pitchFamily="34" charset="0"/>
              </a:rPr>
              <a:t>kesempurnaan</a:t>
            </a:r>
            <a:r>
              <a:rPr lang="en-CA" kern="10" dirty="0" smtClean="0">
                <a:ln w="9525">
                  <a:solidFill>
                    <a:srgbClr val="000000"/>
                  </a:solidFill>
                  <a:round/>
                  <a:headEnd/>
                  <a:tailEnd/>
                </a:ln>
                <a:solidFill>
                  <a:srgbClr val="FFC000"/>
                </a:solidFill>
                <a:latin typeface="Arial Black" pitchFamily="34" charset="0"/>
                <a:cs typeface="Calibri" pitchFamily="34" charset="0"/>
              </a:rPr>
              <a:t> </a:t>
            </a:r>
            <a:r>
              <a:rPr lang="en-CA" kern="10" dirty="0" err="1" smtClean="0">
                <a:ln w="9525">
                  <a:solidFill>
                    <a:srgbClr val="000000"/>
                  </a:solidFill>
                  <a:round/>
                  <a:headEnd/>
                  <a:tailEnd/>
                </a:ln>
                <a:solidFill>
                  <a:srgbClr val="FFC000"/>
                </a:solidFill>
                <a:latin typeface="Arial Black" pitchFamily="34" charset="0"/>
                <a:cs typeface="Calibri" pitchFamily="34" charset="0"/>
              </a:rPr>
              <a:t>tak</a:t>
            </a:r>
            <a:r>
              <a:rPr lang="en-CA" kern="10" dirty="0" smtClean="0">
                <a:ln w="9525">
                  <a:solidFill>
                    <a:srgbClr val="000000"/>
                  </a:solidFill>
                  <a:round/>
                  <a:headEnd/>
                  <a:tailEnd/>
                </a:ln>
                <a:solidFill>
                  <a:srgbClr val="FFC000"/>
                </a:solidFill>
                <a:latin typeface="Arial Black" pitchFamily="34" charset="0"/>
                <a:cs typeface="Calibri" pitchFamily="34" charset="0"/>
              </a:rPr>
              <a:t> </a:t>
            </a:r>
            <a:r>
              <a:rPr lang="en-CA" kern="10" dirty="0" err="1" smtClean="0">
                <a:ln w="9525">
                  <a:solidFill>
                    <a:srgbClr val="000000"/>
                  </a:solidFill>
                  <a:round/>
                  <a:headEnd/>
                  <a:tailEnd/>
                </a:ln>
                <a:solidFill>
                  <a:srgbClr val="FFC000"/>
                </a:solidFill>
                <a:latin typeface="Arial Black" pitchFamily="34" charset="0"/>
                <a:cs typeface="Calibri" pitchFamily="34" charset="0"/>
              </a:rPr>
              <a:t>terbatas</a:t>
            </a:r>
            <a:endParaRPr lang="en-CA"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kern="10" dirty="0" smtClean="0">
              <a:ln w="9525">
                <a:solidFill>
                  <a:srgbClr val="000000"/>
                </a:solidFill>
                <a:round/>
                <a:headEnd/>
                <a:tailEnd/>
              </a:ln>
              <a:solidFill>
                <a:srgbClr val="FFC000"/>
              </a:solidFill>
              <a:latin typeface="Arial Black" pitchFamily="34" charset="0"/>
              <a:cs typeface="Calibri" pitchFamily="34" charset="0"/>
            </a:endParaRPr>
          </a:p>
          <a:p>
            <a:pPr algn="ctr" rtl="0"/>
            <a:endParaRPr lang="en-CA" kern="10" dirty="0">
              <a:ln w="9525">
                <a:solidFill>
                  <a:srgbClr val="000000"/>
                </a:solidFill>
                <a:round/>
                <a:headEnd/>
                <a:tailEnd/>
              </a:ln>
              <a:solidFill>
                <a:srgbClr val="FFC000"/>
              </a:solidFill>
              <a:latin typeface="Arial Black" pitchFamily="34" charset="0"/>
              <a:cs typeface="Calibri" pitchFamily="34" charset="0"/>
            </a:endParaRPr>
          </a:p>
          <a:p>
            <a:pPr algn="ctr"/>
            <a:r>
              <a:rPr lang="en-CA" kern="10" dirty="0" err="1" smtClean="0">
                <a:ln w="9525">
                  <a:solidFill>
                    <a:srgbClr val="000000"/>
                  </a:solidFill>
                  <a:round/>
                  <a:headEnd/>
                  <a:tailEnd/>
                </a:ln>
                <a:solidFill>
                  <a:srgbClr val="FFC000"/>
                </a:solidFill>
                <a:latin typeface="Arial Black" pitchFamily="34" charset="0"/>
                <a:cs typeface="Calibri" pitchFamily="34" charset="0"/>
              </a:rPr>
              <a:t>dlm</a:t>
            </a:r>
            <a:r>
              <a:rPr lang="en-CA" kern="10" dirty="0" smtClean="0">
                <a:ln w="9525">
                  <a:solidFill>
                    <a:srgbClr val="000000"/>
                  </a:solidFill>
                  <a:round/>
                  <a:headEnd/>
                  <a:tailEnd/>
                </a:ln>
                <a:solidFill>
                  <a:srgbClr val="FFC000"/>
                </a:solidFill>
                <a:latin typeface="Arial Black" pitchFamily="34" charset="0"/>
                <a:cs typeface="Calibri" pitchFamily="34" charset="0"/>
              </a:rPr>
              <a:t> </a:t>
            </a:r>
            <a:r>
              <a:rPr lang="en-CA" kern="10" dirty="0" err="1" smtClean="0">
                <a:ln w="9525">
                  <a:solidFill>
                    <a:srgbClr val="000000"/>
                  </a:solidFill>
                  <a:round/>
                  <a:headEnd/>
                  <a:tailEnd/>
                </a:ln>
                <a:solidFill>
                  <a:srgbClr val="FFC000"/>
                </a:solidFill>
                <a:latin typeface="Arial Black" pitchFamily="34" charset="0"/>
                <a:cs typeface="Calibri" pitchFamily="34" charset="0"/>
              </a:rPr>
              <a:t>setiap</a:t>
            </a:r>
            <a:r>
              <a:rPr lang="en-CA" kern="10" dirty="0" smtClean="0">
                <a:ln w="9525">
                  <a:solidFill>
                    <a:srgbClr val="000000"/>
                  </a:solidFill>
                  <a:round/>
                  <a:headEnd/>
                  <a:tailEnd/>
                </a:ln>
                <a:solidFill>
                  <a:srgbClr val="FFC000"/>
                </a:solidFill>
                <a:latin typeface="Arial Black" pitchFamily="34" charset="0"/>
                <a:cs typeface="Calibri" pitchFamily="34" charset="0"/>
              </a:rPr>
              <a:t> </a:t>
            </a:r>
            <a:r>
              <a:rPr lang="en-CA" kern="10" dirty="0" err="1" smtClean="0">
                <a:ln w="9525">
                  <a:solidFill>
                    <a:srgbClr val="000000"/>
                  </a:solidFill>
                  <a:round/>
                  <a:headEnd/>
                  <a:tailEnd/>
                </a:ln>
                <a:solidFill>
                  <a:srgbClr val="FFC000"/>
                </a:solidFill>
                <a:latin typeface="Arial Black" pitchFamily="34" charset="0"/>
                <a:cs typeface="Calibri" pitchFamily="34" charset="0"/>
              </a:rPr>
              <a:t>pribadi</a:t>
            </a:r>
            <a:r>
              <a:rPr lang="en-CA" kern="10" dirty="0" smtClean="0">
                <a:ln w="9525">
                  <a:solidFill>
                    <a:srgbClr val="000000"/>
                  </a:solidFill>
                  <a:round/>
                  <a:headEnd/>
                  <a:tailEnd/>
                </a:ln>
                <a:solidFill>
                  <a:srgbClr val="FFC000"/>
                </a:solidFill>
                <a:latin typeface="Arial Black" pitchFamily="34" charset="0"/>
                <a:cs typeface="Calibri" pitchFamily="34" charset="0"/>
              </a:rPr>
              <a:t> yang </a:t>
            </a:r>
            <a:r>
              <a:rPr lang="en-CA" kern="10" dirty="0" err="1" smtClean="0">
                <a:ln w="9525">
                  <a:solidFill>
                    <a:srgbClr val="000000"/>
                  </a:solidFill>
                  <a:round/>
                  <a:headEnd/>
                  <a:tailEnd/>
                </a:ln>
                <a:solidFill>
                  <a:srgbClr val="FFC000"/>
                </a:solidFill>
                <a:latin typeface="Arial Black" pitchFamily="34" charset="0"/>
                <a:cs typeface="Calibri" pitchFamily="34" charset="0"/>
              </a:rPr>
              <a:t>unik</a:t>
            </a:r>
            <a:endParaRPr lang="en-CA" kern="10" spc="0" dirty="0">
              <a:ln w="9525">
                <a:solidFill>
                  <a:srgbClr val="000000"/>
                </a:solidFill>
                <a:round/>
                <a:headEnd/>
                <a:tailEnd/>
              </a:ln>
              <a:solidFill>
                <a:srgbClr val="FFC000"/>
              </a:solidFill>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2051720" y="2348880"/>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547664" y="2564904"/>
            <a:ext cx="128016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27584" y="107606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1568913" y="252868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56745" y="2528684"/>
            <a:ext cx="2743200" cy="1632858"/>
          </a:xfrm>
          <a:prstGeom prst="rect">
            <a:avLst/>
          </a:prstGeom>
        </p:spPr>
      </p:pic>
      <p:sp>
        <p:nvSpPr>
          <p:cNvPr id="15" name="TextBox 14"/>
          <p:cNvSpPr txBox="1"/>
          <p:nvPr/>
        </p:nvSpPr>
        <p:spPr>
          <a:xfrm>
            <a:off x="1187624" y="3861048"/>
            <a:ext cx="2088232" cy="246221"/>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endParaRPr lang="en-CA" dirty="0">
              <a:solidFill>
                <a:schemeClr val="tx1">
                  <a:lumMod val="85000"/>
                </a:schemeClr>
              </a:solidFill>
            </a:endParaRPr>
          </a:p>
        </p:txBody>
      </p:sp>
      <p:pic>
        <p:nvPicPr>
          <p:cNvPr id="12" name="Picture 11" descr="smiley.gif"/>
          <p:cNvPicPr>
            <a:picLocks noChangeAspect="1"/>
          </p:cNvPicPr>
          <p:nvPr/>
        </p:nvPicPr>
        <p:blipFill>
          <a:blip r:embed="rId4" cstate="print"/>
          <a:stretch>
            <a:fillRect/>
          </a:stretch>
        </p:blipFill>
        <p:spPr>
          <a:xfrm>
            <a:off x="5724128" y="1509613"/>
            <a:ext cx="2475136" cy="2135411"/>
          </a:xfrm>
          <a:prstGeom prst="rect">
            <a:avLst/>
          </a:prstGeom>
        </p:spPr>
      </p:pic>
      <p:sp>
        <p:nvSpPr>
          <p:cNvPr id="17" name="TextBox 16"/>
          <p:cNvSpPr txBox="1"/>
          <p:nvPr/>
        </p:nvSpPr>
        <p:spPr>
          <a:xfrm>
            <a:off x="5940152" y="3645024"/>
            <a:ext cx="2088232" cy="246221"/>
          </a:xfrm>
          <a:prstGeom prst="rect">
            <a:avLst/>
          </a:prstGeom>
          <a:noFill/>
        </p:spPr>
        <p:txBody>
          <a:bodyPr wrap="square" rtlCol="0">
            <a:spAutoFit/>
          </a:bodyPr>
          <a:lstStyle/>
          <a:p>
            <a:pPr algn="ctr"/>
            <a:r>
              <a:rPr lang="en-CA" sz="1000" dirty="0" smtClean="0">
                <a:solidFill>
                  <a:schemeClr val="tx1">
                    <a:lumMod val="95000"/>
                  </a:schemeClr>
                </a:solidFill>
              </a:rPr>
              <a:t>© www.sherv.net </a:t>
            </a:r>
            <a:endParaRPr lang="en-CA" dirty="0">
              <a:solidFill>
                <a:schemeClr val="tx1">
                  <a:lumMod val="95000"/>
                </a:schemeClr>
              </a:solidFill>
            </a:endParaRPr>
          </a:p>
        </p:txBody>
      </p:sp>
      <p:sp>
        <p:nvSpPr>
          <p:cNvPr id="18" name="TextBox 17"/>
          <p:cNvSpPr txBox="1">
            <a:spLocks noChangeArrowheads="1"/>
          </p:cNvSpPr>
          <p:nvPr/>
        </p:nvSpPr>
        <p:spPr bwMode="auto">
          <a:xfrm>
            <a:off x="0" y="4461207"/>
            <a:ext cx="9108504" cy="3216265"/>
          </a:xfrm>
          <a:prstGeom prst="rect">
            <a:avLst/>
          </a:prstGeom>
          <a:noFill/>
          <a:ln w="9525">
            <a:noFill/>
            <a:miter lim="800000"/>
            <a:headEnd/>
            <a:tailEnd/>
          </a:ln>
        </p:spPr>
        <p:txBody>
          <a:bodyPr wrap="square">
            <a:spAutoFit/>
          </a:bodyPr>
          <a:lstStyle/>
          <a:p>
            <a:pPr algn="ctr">
              <a:lnSpc>
                <a:spcPts val="3000"/>
              </a:lnSpc>
            </a:pP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berpribadi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tunggal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sendirian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lalu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kekal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tanpa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sukacita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hubungan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cinta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persekutuan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kerja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mana</a:t>
            </a:r>
            <a:r>
              <a:rPr lang="en-US" sz="2800" b="1" dirty="0" smtClean="0">
                <a:solidFill>
                  <a:schemeClr val="bg1"/>
                </a:solidFill>
                <a:latin typeface="Calibri" pitchFamily="34" charset="0"/>
                <a:cs typeface="Calibri" pitchFamily="34" charset="0"/>
              </a:rPr>
              <a:t> pun yang </a:t>
            </a:r>
            <a:r>
              <a:rPr lang="en-US" sz="2800" b="1" dirty="0" err="1" smtClean="0">
                <a:solidFill>
                  <a:schemeClr val="bg1"/>
                </a:solidFill>
                <a:latin typeface="Calibri" pitchFamily="34" charset="0"/>
                <a:cs typeface="Calibri" pitchFamily="34" charset="0"/>
              </a:rPr>
              <a:t>perlu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mencipta</a:t>
            </a:r>
            <a:r>
              <a:rPr lang="en-US" sz="2800" b="1" dirty="0" smtClean="0">
                <a:solidFill>
                  <a:schemeClr val="bg1"/>
                </a:solidFill>
                <a:latin typeface="Calibri" pitchFamily="34" charset="0"/>
                <a:cs typeface="Calibri" pitchFamily="34" charset="0"/>
              </a:rPr>
              <a:t> [yang lain] </a:t>
            </a:r>
            <a:r>
              <a:rPr lang="en-US" sz="2800" b="1" dirty="0" err="1" smtClean="0">
                <a:solidFill>
                  <a:schemeClr val="bg1"/>
                </a:solidFill>
                <a:latin typeface="Calibri" pitchFamily="34" charset="0"/>
                <a:cs typeface="Calibri" pitchFamily="34" charset="0"/>
              </a:rPr>
              <a:t>untuk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menikmati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kasih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persekutuan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kerja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tidaklah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mandiri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bisa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menjadi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terbatas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cukup</a:t>
            </a:r>
            <a:r>
              <a:rPr lang="en-US" sz="2800" b="1" dirty="0" smtClean="0">
                <a:solidFill>
                  <a:schemeClr val="bg1"/>
                </a:solidFill>
                <a:latin typeface="Calibri" pitchFamily="34" charset="0"/>
                <a:cs typeface="Calibri" pitchFamily="34" charset="0"/>
              </a:rPr>
              <a:t>.</a:t>
            </a:r>
          </a:p>
          <a:p>
            <a:pPr algn="ctr"/>
            <a:endParaRPr lang="en-CA" sz="2800" b="1" spc="-30" dirty="0" smtClean="0">
              <a:solidFill>
                <a:srgbClr val="002060"/>
              </a:solidFill>
              <a:latin typeface="Calibri" pitchFamily="34" charset="0"/>
              <a:cs typeface="Calibri" pitchFamily="34" charset="0"/>
            </a:endParaRPr>
          </a:p>
          <a:p>
            <a:pPr algn="ctr">
              <a:lnSpc>
                <a:spcPts val="3000"/>
              </a:lnSpc>
            </a:pPr>
            <a:endParaRPr lang="en-CA" sz="2800" b="1" spc="-30" dirty="0" smtClean="0">
              <a:solidFill>
                <a:srgbClr val="002060"/>
              </a:solidFill>
              <a:latin typeface="Calibri" pitchFamily="34" charset="0"/>
              <a:cs typeface="Calibri" pitchFamily="34" charset="0"/>
            </a:endParaRPr>
          </a:p>
        </p:txBody>
      </p:sp>
      <p:sp>
        <p:nvSpPr>
          <p:cNvPr id="14" name="WordArt 2"/>
          <p:cNvSpPr>
            <a:spLocks noChangeArrowheads="1" noChangeShapeType="1" noTextEdit="1"/>
          </p:cNvSpPr>
          <p:nvPr/>
        </p:nvSpPr>
        <p:spPr bwMode="auto">
          <a:xfrm>
            <a:off x="5162872" y="836712"/>
            <a:ext cx="3657600" cy="3291840"/>
          </a:xfrm>
          <a:prstGeom prst="rect">
            <a:avLst/>
          </a:prstGeom>
        </p:spPr>
        <p:txBody>
          <a:bodyPr wrap="square" fromWordArt="1">
            <a:prstTxWarp prst="textButton">
              <a:avLst>
                <a:gd name="adj" fmla="val 9667186"/>
              </a:avLst>
            </a:prstTxWarp>
          </a:bodyPr>
          <a:lstStyle/>
          <a:p>
            <a:pPr algn="ctr">
              <a:spcAft>
                <a:spcPts val="1200"/>
              </a:spcAft>
            </a:pPr>
            <a:r>
              <a:rPr lang="en-US" sz="1600" b="1" dirty="0" err="1" smtClean="0">
                <a:latin typeface="Calibri" pitchFamily="34" charset="0"/>
                <a:cs typeface="Calibri" pitchFamily="34" charset="0"/>
              </a:rPr>
              <a:t>Tuhan</a:t>
            </a:r>
            <a:r>
              <a:rPr lang="en-US" sz="1600" b="1" dirty="0" smtClean="0">
                <a:latin typeface="Calibri" pitchFamily="34" charset="0"/>
                <a:cs typeface="Calibri" pitchFamily="34" charset="0"/>
              </a:rPr>
              <a:t> yang </a:t>
            </a:r>
            <a:r>
              <a:rPr lang="en-US" sz="1600" b="1" dirty="0" err="1" smtClean="0">
                <a:latin typeface="Calibri" pitchFamily="34" charset="0"/>
                <a:cs typeface="Calibri" pitchFamily="34" charset="0"/>
              </a:rPr>
              <a:t>berpribadi</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tunggal</a:t>
            </a:r>
            <a:r>
              <a:rPr lang="en-US" sz="1600" b="1" dirty="0" smtClean="0">
                <a:latin typeface="Calibri" pitchFamily="34" charset="0"/>
                <a:cs typeface="Calibri" pitchFamily="34" charset="0"/>
              </a:rPr>
              <a:t> </a:t>
            </a:r>
          </a:p>
          <a:p>
            <a:pPr algn="ctr">
              <a:spcAft>
                <a:spcPts val="1200"/>
              </a:spcAft>
            </a:pPr>
            <a:r>
              <a:rPr lang="en-US" sz="1600" b="1" dirty="0" err="1" smtClean="0">
                <a:latin typeface="Calibri" pitchFamily="34" charset="0"/>
                <a:cs typeface="Calibri" pitchFamily="34" charset="0"/>
              </a:rPr>
              <a:t>sendirian</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di</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masa</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lalu</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dalam</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kekal</a:t>
            </a:r>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a:r>
              <a:rPr lang="en-US" sz="1600" b="1" dirty="0" err="1" smtClean="0">
                <a:latin typeface="Calibri" pitchFamily="34" charset="0"/>
                <a:cs typeface="Calibri" pitchFamily="34" charset="0"/>
              </a:rPr>
              <a:t>tanpa</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hubungan</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kasih</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persekutuan</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kerja</a:t>
            </a:r>
            <a:r>
              <a:rPr lang="en-US" sz="1600" b="1" dirty="0" smtClean="0">
                <a:latin typeface="Calibri" pitchFamily="34" charset="0"/>
                <a:cs typeface="Calibri" pitchFamily="34" charset="0"/>
              </a:rPr>
              <a:t> </a:t>
            </a:r>
            <a:r>
              <a:rPr lang="en-US" sz="1600" b="1" dirty="0" err="1" smtClean="0">
                <a:latin typeface="Calibri" pitchFamily="34" charset="0"/>
                <a:cs typeface="Calibri" pitchFamily="34" charset="0"/>
              </a:rPr>
              <a:t>sama</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3" name="WordArt 2"/>
          <p:cNvSpPr>
            <a:spLocks noChangeArrowheads="1" noChangeShapeType="1" noTextEdit="1"/>
          </p:cNvSpPr>
          <p:nvPr/>
        </p:nvSpPr>
        <p:spPr bwMode="auto">
          <a:xfrm>
            <a:off x="323528" y="692696"/>
            <a:ext cx="3816424" cy="3528392"/>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latin typeface="Arial Black" pitchFamily="34" charset="0"/>
              </a:rPr>
              <a:t>TUHAN</a:t>
            </a:r>
            <a:endParaRPr lang="en-CA" sz="1400" kern="10" spc="0" dirty="0" smtClean="0">
              <a:ln w="9525">
                <a:solidFill>
                  <a:srgbClr val="000000"/>
                </a:solidFill>
                <a:round/>
                <a:headEnd/>
                <a:tailEnd/>
              </a:ln>
              <a:effectLst/>
              <a:latin typeface="Arial Black" pitchFamily="34" charset="0"/>
            </a:endParaRPr>
          </a:p>
          <a:p>
            <a:pPr algn="ctr" rtl="0"/>
            <a:r>
              <a:rPr lang="en-CA" sz="1200" kern="10" dirty="0" err="1" smtClean="0">
                <a:ln w="9525">
                  <a:solidFill>
                    <a:srgbClr val="000000"/>
                  </a:solidFill>
                  <a:round/>
                  <a:headEnd/>
                  <a:tailEnd/>
                </a:ln>
                <a:latin typeface="Arial Black" pitchFamily="34" charset="0"/>
              </a:rPr>
              <a:t>Bapa</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Anak</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dan</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Roh</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keesaan</a:t>
            </a:r>
            <a:endParaRPr lang="en-CA" sz="1200" kern="10" dirty="0" smtClean="0">
              <a:ln w="9525">
                <a:solidFill>
                  <a:srgbClr val="000000"/>
                </a:solidFill>
                <a:round/>
                <a:headEnd/>
                <a:tailEnd/>
              </a:ln>
              <a:latin typeface="Arial Black" pitchFamily="34" charset="0"/>
            </a:endParaRPr>
          </a:p>
          <a:p>
            <a:pPr algn="ctr" rtl="0"/>
            <a:endParaRPr lang="en-CA" sz="1200" kern="10" dirty="0" smtClean="0">
              <a:ln w="9525">
                <a:solidFill>
                  <a:srgbClr val="000000"/>
                </a:solidFill>
                <a:round/>
                <a:headEnd/>
                <a:tailEnd/>
              </a:ln>
              <a:latin typeface="Arial Black" pitchFamily="34" charset="0"/>
            </a:endParaRPr>
          </a:p>
          <a:p>
            <a:pPr algn="ctr" rtl="0"/>
            <a:endParaRPr lang="en-CA" sz="1200" kern="10" dirty="0" smtClean="0">
              <a:ln w="9525">
                <a:solidFill>
                  <a:srgbClr val="000000"/>
                </a:solidFill>
                <a:round/>
                <a:headEnd/>
                <a:tailEnd/>
              </a:ln>
              <a:latin typeface="Arial Black" pitchFamily="34" charset="0"/>
            </a:endParaRPr>
          </a:p>
          <a:p>
            <a:pPr algn="ctr" rtl="0"/>
            <a:endParaRPr lang="en-CA" sz="1200" kern="10" dirty="0">
              <a:ln w="9525">
                <a:solidFill>
                  <a:srgbClr val="000000"/>
                </a:solidFill>
                <a:round/>
                <a:headEnd/>
                <a:tailEnd/>
              </a:ln>
              <a:latin typeface="Arial Black" pitchFamily="34" charset="0"/>
            </a:endParaRPr>
          </a:p>
          <a:p>
            <a:pPr algn="ctr" rtl="0"/>
            <a:r>
              <a:rPr lang="en-CA" sz="1200" kern="10" spc="0" dirty="0" err="1" smtClean="0">
                <a:ln w="9525">
                  <a:solidFill>
                    <a:srgbClr val="000000"/>
                  </a:solidFill>
                  <a:round/>
                  <a:headEnd/>
                  <a:tailEnd/>
                </a:ln>
                <a:effectLst/>
                <a:latin typeface="Arial Black" pitchFamily="34" charset="0"/>
              </a:rPr>
              <a:t>kasih</a:t>
            </a:r>
            <a:r>
              <a:rPr lang="en-CA" sz="1200" kern="10" spc="0" dirty="0" smtClean="0">
                <a:ln w="9525">
                  <a:solidFill>
                    <a:srgbClr val="000000"/>
                  </a:solidFill>
                  <a:round/>
                  <a:headEnd/>
                  <a:tailEnd/>
                </a:ln>
                <a:effectLst/>
                <a:latin typeface="Arial Black" pitchFamily="34" charset="0"/>
              </a:rPr>
              <a:t>, </a:t>
            </a:r>
            <a:r>
              <a:rPr lang="en-CA" sz="1200" kern="10" spc="0" dirty="0" err="1" smtClean="0">
                <a:ln w="9525">
                  <a:solidFill>
                    <a:srgbClr val="000000"/>
                  </a:solidFill>
                  <a:round/>
                  <a:headEnd/>
                  <a:tailEnd/>
                </a:ln>
                <a:effectLst/>
                <a:latin typeface="Arial Black" pitchFamily="34" charset="0"/>
              </a:rPr>
              <a:t>persekutuan</a:t>
            </a:r>
            <a:r>
              <a:rPr lang="en-CA" sz="1200" kern="10" spc="0" dirty="0" smtClean="0">
                <a:ln w="9525">
                  <a:solidFill>
                    <a:srgbClr val="000000"/>
                  </a:solidFill>
                  <a:round/>
                  <a:headEnd/>
                  <a:tailEnd/>
                </a:ln>
                <a:effectLst/>
                <a:latin typeface="Arial Black" pitchFamily="34" charset="0"/>
              </a:rPr>
              <a:t>, </a:t>
            </a:r>
            <a:r>
              <a:rPr lang="en-CA" sz="1200" kern="10" spc="0" dirty="0" err="1" smtClean="0">
                <a:ln w="9525">
                  <a:solidFill>
                    <a:srgbClr val="000000"/>
                  </a:solidFill>
                  <a:round/>
                  <a:headEnd/>
                  <a:tailEnd/>
                </a:ln>
                <a:effectLst/>
                <a:latin typeface="Arial Black" pitchFamily="34" charset="0"/>
              </a:rPr>
              <a:t>kerja</a:t>
            </a:r>
            <a:r>
              <a:rPr lang="en-CA" sz="1200" kern="10" spc="0" dirty="0" smtClean="0">
                <a:ln w="9525">
                  <a:solidFill>
                    <a:srgbClr val="000000"/>
                  </a:solidFill>
                  <a:round/>
                  <a:headEnd/>
                  <a:tailEnd/>
                </a:ln>
                <a:effectLst/>
                <a:latin typeface="Arial Black" pitchFamily="34" charset="0"/>
              </a:rPr>
              <a:t> </a:t>
            </a:r>
            <a:r>
              <a:rPr lang="en-CA" sz="1200" kern="10" spc="0" dirty="0" err="1" smtClean="0">
                <a:ln w="9525">
                  <a:solidFill>
                    <a:srgbClr val="000000"/>
                  </a:solidFill>
                  <a:round/>
                  <a:headEnd/>
                  <a:tailEnd/>
                </a:ln>
                <a:effectLst/>
                <a:latin typeface="Arial Black" pitchFamily="34" charset="0"/>
              </a:rPr>
              <a:t>sama</a:t>
            </a:r>
            <a:endParaRPr lang="en-CA" sz="1200" kern="10" spc="0" dirty="0">
              <a:ln w="9525">
                <a:solidFill>
                  <a:srgbClr val="000000"/>
                </a:solidFill>
                <a:round/>
                <a:headEnd/>
                <a:tailEnd/>
              </a:ln>
              <a:effectLst/>
              <a:latin typeface="Arial Black"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 name="Rectangle 9"/>
          <p:cNvSpPr/>
          <p:nvPr/>
        </p:nvSpPr>
        <p:spPr>
          <a:xfrm>
            <a:off x="2051720" y="2348880"/>
            <a:ext cx="274320" cy="1280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547664" y="2564904"/>
            <a:ext cx="1280160" cy="2743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27584" y="1076062"/>
            <a:ext cx="2743200" cy="1632858"/>
          </a:xfrm>
          <a:prstGeom prst="rect">
            <a:avLst/>
          </a:prstGeom>
        </p:spPr>
      </p:pic>
      <p:pic>
        <p:nvPicPr>
          <p:cNvPr id="7" name="Picture 6" descr="egyptian.gif"/>
          <p:cNvPicPr>
            <a:picLocks noChangeAspect="1"/>
          </p:cNvPicPr>
          <p:nvPr/>
        </p:nvPicPr>
        <p:blipFill>
          <a:blip r:embed="rId3" cstate="print"/>
          <a:stretch>
            <a:fillRect/>
          </a:stretch>
        </p:blipFill>
        <p:spPr>
          <a:xfrm rot="7200000">
            <a:off x="1568913" y="2528684"/>
            <a:ext cx="2743200" cy="1632858"/>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56745" y="2528684"/>
            <a:ext cx="2743200" cy="1632858"/>
          </a:xfrm>
          <a:prstGeom prst="rect">
            <a:avLst/>
          </a:prstGeom>
        </p:spPr>
      </p:pic>
      <p:sp>
        <p:nvSpPr>
          <p:cNvPr id="15" name="TextBox 14"/>
          <p:cNvSpPr txBox="1"/>
          <p:nvPr/>
        </p:nvSpPr>
        <p:spPr>
          <a:xfrm>
            <a:off x="1187624" y="3861048"/>
            <a:ext cx="2088232" cy="246221"/>
          </a:xfrm>
          <a:prstGeom prst="rect">
            <a:avLst/>
          </a:prstGeom>
          <a:noFill/>
        </p:spPr>
        <p:txBody>
          <a:bodyPr wrap="square" rtlCol="0">
            <a:spAutoFit/>
          </a:bodyPr>
          <a:lstStyle/>
          <a:p>
            <a:pPr algn="ctr"/>
            <a:r>
              <a:rPr lang="en-CA" sz="1000" dirty="0" err="1" smtClean="0">
                <a:solidFill>
                  <a:schemeClr val="tx1">
                    <a:lumMod val="85000"/>
                  </a:schemeClr>
                </a:solidFill>
              </a:rPr>
              <a:t>smileys</a:t>
            </a:r>
            <a:r>
              <a:rPr lang="en-CA" sz="1000" dirty="0" smtClean="0">
                <a:solidFill>
                  <a:schemeClr val="tx1">
                    <a:lumMod val="85000"/>
                  </a:schemeClr>
                </a:solidFill>
              </a:rPr>
              <a:t> © sherv.net</a:t>
            </a:r>
            <a:endParaRPr lang="en-CA" dirty="0">
              <a:solidFill>
                <a:schemeClr val="tx1">
                  <a:lumMod val="85000"/>
                </a:schemeClr>
              </a:solidFill>
            </a:endParaRPr>
          </a:p>
        </p:txBody>
      </p:sp>
      <p:sp>
        <p:nvSpPr>
          <p:cNvPr id="17" name="TextBox 16"/>
          <p:cNvSpPr txBox="1"/>
          <p:nvPr/>
        </p:nvSpPr>
        <p:spPr>
          <a:xfrm>
            <a:off x="5940152" y="3645024"/>
            <a:ext cx="2088232" cy="246221"/>
          </a:xfrm>
          <a:prstGeom prst="rect">
            <a:avLst/>
          </a:prstGeom>
          <a:noFill/>
        </p:spPr>
        <p:txBody>
          <a:bodyPr wrap="square" rtlCol="0">
            <a:spAutoFit/>
          </a:bodyPr>
          <a:lstStyle/>
          <a:p>
            <a:pPr algn="ctr"/>
            <a:r>
              <a:rPr lang="en-CA" sz="1000" dirty="0" smtClean="0">
                <a:solidFill>
                  <a:schemeClr val="tx1">
                    <a:lumMod val="95000"/>
                  </a:schemeClr>
                </a:solidFill>
              </a:rPr>
              <a:t>© www.sherv.net </a:t>
            </a:r>
            <a:endParaRPr lang="en-CA" dirty="0">
              <a:solidFill>
                <a:schemeClr val="tx1">
                  <a:lumMod val="95000"/>
                </a:schemeClr>
              </a:solidFill>
            </a:endParaRPr>
          </a:p>
        </p:txBody>
      </p:sp>
      <p:sp>
        <p:nvSpPr>
          <p:cNvPr id="18" name="TextBox 17"/>
          <p:cNvSpPr txBox="1">
            <a:spLocks noChangeArrowheads="1"/>
          </p:cNvSpPr>
          <p:nvPr/>
        </p:nvSpPr>
        <p:spPr bwMode="auto">
          <a:xfrm>
            <a:off x="0" y="4567574"/>
            <a:ext cx="9108504" cy="2605842"/>
          </a:xfrm>
          <a:prstGeom prst="rect">
            <a:avLst/>
          </a:prstGeom>
          <a:noFill/>
          <a:ln w="9525">
            <a:noFill/>
            <a:miter lim="800000"/>
            <a:headEnd/>
            <a:tailEnd/>
          </a:ln>
        </p:spPr>
        <p:txBody>
          <a:bodyPr wrap="square">
            <a:spAutoFit/>
          </a:bodyPr>
          <a:lstStyle/>
          <a:p>
            <a:pPr>
              <a:lnSpc>
                <a:spcPts val="2800"/>
              </a:lnSpc>
            </a:pPr>
            <a:r>
              <a:rPr lang="en-US" sz="2500" b="1" dirty="0" err="1" smtClean="0">
                <a:solidFill>
                  <a:schemeClr val="bg1"/>
                </a:solidFill>
                <a:latin typeface="Calibri" pitchFamily="34" charset="0"/>
                <a:cs typeface="Calibri" pitchFamily="34" charset="0"/>
              </a:rPr>
              <a:t>Yesus</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mengungkapkan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bahwa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di</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dalam</a:t>
            </a:r>
            <a:r>
              <a:rPr lang="en-US" sz="2500" b="1" dirty="0" smtClean="0">
                <a:solidFill>
                  <a:schemeClr val="bg1"/>
                </a:solidFill>
                <a:latin typeface="Calibri" pitchFamily="34" charset="0"/>
                <a:cs typeface="Calibri" pitchFamily="34" charset="0"/>
              </a:rPr>
              <a:t> TUHAN </a:t>
            </a:r>
            <a:r>
              <a:rPr lang="en-US" sz="2500" b="1" dirty="0" err="1" smtClean="0">
                <a:solidFill>
                  <a:schemeClr val="bg1"/>
                </a:solidFill>
                <a:latin typeface="Calibri" pitchFamily="34" charset="0"/>
                <a:cs typeface="Calibri" pitchFamily="34" charset="0"/>
              </a:rPr>
              <a:t>terdapat</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hubungan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cinta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persekutuan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dan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kerja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sama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harmonis</a:t>
            </a:r>
            <a:r>
              <a:rPr lang="en-US" sz="2500" b="1" dirty="0" smtClean="0">
                <a:solidFill>
                  <a:schemeClr val="bg1"/>
                </a:solidFill>
                <a:latin typeface="Calibri" pitchFamily="34" charset="0"/>
                <a:cs typeface="Calibri" pitchFamily="34" charset="0"/>
              </a:rPr>
              <a:t> yang </a:t>
            </a:r>
            <a:r>
              <a:rPr lang="en-US" sz="2500" b="1" dirty="0" err="1" smtClean="0">
                <a:solidFill>
                  <a:schemeClr val="bg1"/>
                </a:solidFill>
                <a:latin typeface="Calibri" pitchFamily="34" charset="0"/>
                <a:cs typeface="Calibri" pitchFamily="34" charset="0"/>
              </a:rPr>
              <a:t>berpusat</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pada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pribadi</a:t>
            </a:r>
            <a:r>
              <a:rPr lang="en-US" sz="2500" b="1" dirty="0" smtClean="0">
                <a:solidFill>
                  <a:schemeClr val="bg1"/>
                </a:solidFill>
                <a:latin typeface="Calibri" pitchFamily="34" charset="0"/>
                <a:cs typeface="Calibri" pitchFamily="34" charset="0"/>
              </a:rPr>
              <a:t> yang lain </a:t>
            </a:r>
            <a:r>
              <a:rPr lang="en-US" sz="2500" b="1" dirty="0" err="1" smtClean="0">
                <a:solidFill>
                  <a:schemeClr val="bg1"/>
                </a:solidFill>
                <a:latin typeface="Calibri" pitchFamily="34" charset="0"/>
                <a:cs typeface="Calibri" pitchFamily="34" charset="0"/>
              </a:rPr>
              <a:t>ketika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Bapa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memimpin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dalam</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kasih</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dan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Anak</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serta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Roh</a:t>
            </a:r>
            <a:r>
              <a:rPr lang="en-US" sz="2500" b="1" dirty="0" smtClean="0">
                <a:solidFill>
                  <a:schemeClr val="bg1"/>
                </a:solidFill>
                <a:latin typeface="Calibri" pitchFamily="34" charset="0"/>
                <a:cs typeface="Calibri" pitchFamily="34" charset="0"/>
              </a:rPr>
              <a:t>  Kudus </a:t>
            </a:r>
            <a:r>
              <a:rPr lang="en-US" sz="2500" b="1" dirty="0" err="1" smtClean="0">
                <a:solidFill>
                  <a:schemeClr val="bg1"/>
                </a:solidFill>
                <a:latin typeface="Calibri" pitchFamily="34" charset="0"/>
                <a:cs typeface="Calibri" pitchFamily="34" charset="0"/>
              </a:rPr>
              <a:t>tunduk</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dalam</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kasih</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Musik</a:t>
            </a:r>
            <a:r>
              <a:rPr lang="en-US" sz="2500" b="1" dirty="0" smtClean="0">
                <a:solidFill>
                  <a:schemeClr val="bg1"/>
                </a:solidFill>
                <a:latin typeface="Calibri" pitchFamily="34" charset="0"/>
                <a:cs typeface="Calibri" pitchFamily="34" charset="0"/>
              </a:rPr>
              <a:t> Allah </a:t>
            </a:r>
            <a:r>
              <a:rPr lang="en-US" sz="2500" b="1" dirty="0" err="1" smtClean="0">
                <a:solidFill>
                  <a:schemeClr val="bg1"/>
                </a:solidFill>
                <a:latin typeface="Calibri" pitchFamily="34" charset="0"/>
                <a:cs typeface="Calibri" pitchFamily="34" charset="0"/>
              </a:rPr>
              <a:t>Tritunggal</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kamu</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kamu</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kamu</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Saya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suka</a:t>
            </a:r>
            <a:r>
              <a:rPr lang="en-US" sz="2500" b="1" dirty="0" smtClean="0">
                <a:solidFill>
                  <a:schemeClr val="bg1"/>
                </a:solidFill>
                <a:latin typeface="Calibri" pitchFamily="34" charset="0"/>
                <a:cs typeface="Calibri" pitchFamily="34" charset="0"/>
              </a:rPr>
              <a:t> yang </a:t>
            </a:r>
            <a:r>
              <a:rPr lang="en-US" sz="2500" b="1" dirty="0" err="1" smtClean="0">
                <a:solidFill>
                  <a:schemeClr val="bg1"/>
                </a:solidFill>
                <a:latin typeface="Calibri" pitchFamily="34" charset="0"/>
                <a:cs typeface="Calibri" pitchFamily="34" charset="0"/>
              </a:rPr>
              <a:t>terbaik</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untukMu</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Setan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mengotori</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musik</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Kamu</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Kamu</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di</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surga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dgn</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saya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saya</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terlebih</a:t>
            </a:r>
            <a:r>
              <a:rPr lang="en-US" sz="2500" b="1" dirty="0" smtClean="0">
                <a:solidFill>
                  <a:schemeClr val="bg1"/>
                </a:solidFill>
                <a:latin typeface="Calibri" pitchFamily="34" charset="0"/>
                <a:cs typeface="Calibri" pitchFamily="34" charset="0"/>
              </a:rPr>
              <a:t> </a:t>
            </a:r>
            <a:r>
              <a:rPr lang="en-US" sz="2500" b="1" dirty="0" err="1" smtClean="0">
                <a:solidFill>
                  <a:schemeClr val="bg1"/>
                </a:solidFill>
                <a:latin typeface="Calibri" pitchFamily="34" charset="0"/>
                <a:cs typeface="Calibri" pitchFamily="34" charset="0"/>
              </a:rPr>
              <a:t>dulu</a:t>
            </a:r>
            <a:r>
              <a:rPr lang="en-US" sz="2500" b="1" dirty="0" smtClean="0">
                <a:solidFill>
                  <a:schemeClr val="bg1"/>
                </a:solidFill>
                <a:latin typeface="Calibri" pitchFamily="34" charset="0"/>
                <a:cs typeface="Calibri" pitchFamily="34" charset="0"/>
              </a:rPr>
              <a:t>!</a:t>
            </a:r>
          </a:p>
          <a:p>
            <a:pPr>
              <a:lnSpc>
                <a:spcPts val="2800"/>
              </a:lnSpc>
            </a:pPr>
            <a:r>
              <a:rPr lang="en-US" sz="2600" dirty="0" smtClean="0">
                <a:latin typeface="Calibri" pitchFamily="34" charset="0"/>
                <a:cs typeface="Calibri" pitchFamily="34" charset="0"/>
              </a:rPr>
              <a:t> </a:t>
            </a:r>
            <a:endParaRPr lang="en-US" sz="2600" dirty="0">
              <a:latin typeface="Calibri" pitchFamily="34" charset="0"/>
              <a:cs typeface="Calibri" pitchFamily="34" charset="0"/>
            </a:endParaRPr>
          </a:p>
        </p:txBody>
      </p:sp>
      <p:pic>
        <p:nvPicPr>
          <p:cNvPr id="13" name="Picture 12" descr="red-angry-face-smiley-emoticon sherv.net.gif"/>
          <p:cNvPicPr>
            <a:picLocks noChangeAspect="1"/>
          </p:cNvPicPr>
          <p:nvPr/>
        </p:nvPicPr>
        <p:blipFill>
          <a:blip r:embed="rId4" cstate="print"/>
          <a:stretch>
            <a:fillRect/>
          </a:stretch>
        </p:blipFill>
        <p:spPr>
          <a:xfrm>
            <a:off x="6282721" y="1737569"/>
            <a:ext cx="1457631" cy="1475407"/>
          </a:xfrm>
          <a:prstGeom prst="rect">
            <a:avLst/>
          </a:prstGeom>
        </p:spPr>
      </p:pic>
      <p:sp>
        <p:nvSpPr>
          <p:cNvPr id="19" name="WordArt 2"/>
          <p:cNvSpPr>
            <a:spLocks noChangeArrowheads="1" noChangeShapeType="1" noTextEdit="1"/>
          </p:cNvSpPr>
          <p:nvPr/>
        </p:nvSpPr>
        <p:spPr bwMode="auto">
          <a:xfrm>
            <a:off x="5162872" y="836712"/>
            <a:ext cx="3657600" cy="3291840"/>
          </a:xfrm>
          <a:prstGeom prst="rect">
            <a:avLst/>
          </a:prstGeom>
        </p:spPr>
        <p:txBody>
          <a:bodyPr wrap="square" fromWordArt="1">
            <a:prstTxWarp prst="textButton">
              <a:avLst>
                <a:gd name="adj" fmla="val 9667186"/>
              </a:avLst>
            </a:prstTxWarp>
          </a:bodyPr>
          <a:lstStyle/>
          <a:p>
            <a:pPr algn="ctr"/>
            <a:r>
              <a:rPr lang="en-CA" sz="2000" b="1" dirty="0" err="1" smtClean="0"/>
              <a:t>Setan</a:t>
            </a:r>
            <a:endParaRPr lang="en-CA" sz="2000" b="1" dirty="0" smtClean="0"/>
          </a:p>
          <a:p>
            <a:pPr algn="ctr"/>
            <a:endParaRPr lang="en-US" sz="800" b="1" dirty="0" smtClean="0">
              <a:latin typeface="Calibri" pitchFamily="34" charset="0"/>
              <a:cs typeface="Calibri" pitchFamily="34" charset="0"/>
            </a:endParaRPr>
          </a:p>
          <a:p>
            <a:pPr algn="ctr"/>
            <a:r>
              <a:rPr lang="en-CA" sz="1600" b="1" dirty="0" err="1" smtClean="0"/>
              <a:t>Saya</a:t>
            </a:r>
            <a:r>
              <a:rPr lang="en-CA" sz="1600" b="1" dirty="0" smtClean="0"/>
              <a:t>, </a:t>
            </a:r>
            <a:r>
              <a:rPr lang="en-CA" sz="1600" b="1" dirty="0" err="1" smtClean="0"/>
              <a:t>saya</a:t>
            </a:r>
            <a:r>
              <a:rPr lang="en-CA" sz="1600" b="1" dirty="0" smtClean="0"/>
              <a:t> </a:t>
            </a:r>
            <a:r>
              <a:rPr lang="en-CA" sz="1600" b="1" dirty="0" err="1" smtClean="0"/>
              <a:t>berpusat</a:t>
            </a:r>
            <a:r>
              <a:rPr lang="en-CA" sz="1600" b="1" dirty="0" smtClean="0"/>
              <a:t> </a:t>
            </a:r>
            <a:r>
              <a:rPr lang="en-CA" sz="1600" b="1" dirty="0" err="1" smtClean="0"/>
              <a:t>pada</a:t>
            </a:r>
            <a:r>
              <a:rPr lang="en-CA" sz="1600" b="1" dirty="0" smtClean="0"/>
              <a:t> </a:t>
            </a:r>
            <a:r>
              <a:rPr lang="en-CA" sz="1600" b="1" dirty="0" err="1" smtClean="0"/>
              <a:t>diri</a:t>
            </a:r>
            <a:r>
              <a:rPr lang="en-CA" sz="1600" b="1" dirty="0" smtClean="0"/>
              <a:t> </a:t>
            </a:r>
            <a:r>
              <a:rPr lang="en-CA" sz="1600" b="1" dirty="0" err="1" smtClean="0"/>
              <a:t>sendiri</a:t>
            </a:r>
            <a:endParaRPr lang="en-CA" sz="1600" b="1" dirty="0" smtClean="0"/>
          </a:p>
          <a:p>
            <a:pPr algn="ctr"/>
            <a:endParaRPr lang="en-CA" sz="1600" b="1" dirty="0" smtClean="0"/>
          </a:p>
          <a:p>
            <a:pPr algn="ctr"/>
            <a:endParaRPr lang="en-CA" sz="1600" b="1" dirty="0" smtClean="0"/>
          </a:p>
          <a:p>
            <a:pPr algn="ctr"/>
            <a:endParaRPr lang="en-CA" sz="1600" b="1" dirty="0" smtClean="0"/>
          </a:p>
          <a:p>
            <a:pPr algn="ctr"/>
            <a:endParaRPr lang="en-US" sz="1600" b="1" dirty="0" smtClean="0"/>
          </a:p>
          <a:p>
            <a:pPr algn="ctr"/>
            <a:r>
              <a:rPr lang="en-CA" sz="1600" b="1" dirty="0" err="1" smtClean="0"/>
              <a:t>Saya</a:t>
            </a:r>
            <a:r>
              <a:rPr lang="en-CA" sz="1600" b="1" dirty="0" smtClean="0"/>
              <a:t> </a:t>
            </a:r>
            <a:r>
              <a:rPr lang="en-CA" sz="1600" b="1" dirty="0" err="1" smtClean="0"/>
              <a:t>benci</a:t>
            </a:r>
            <a:r>
              <a:rPr lang="en-CA" sz="1600" b="1" dirty="0" smtClean="0"/>
              <a:t> </a:t>
            </a:r>
            <a:r>
              <a:rPr lang="en-CA" sz="1600" b="1" dirty="0" err="1" smtClean="0"/>
              <a:t>kamu</a:t>
            </a:r>
            <a:r>
              <a:rPr lang="en-CA" sz="1600" b="1" dirty="0" smtClean="0"/>
              <a:t>, </a:t>
            </a:r>
            <a:r>
              <a:rPr lang="en-CA" sz="1600" b="1" dirty="0" err="1" smtClean="0"/>
              <a:t>kamu</a:t>
            </a:r>
            <a:r>
              <a:rPr lang="en-CA" sz="1600" b="1" dirty="0" smtClean="0"/>
              <a:t>. </a:t>
            </a:r>
            <a:r>
              <a:rPr lang="en-CA" sz="1600" b="1" dirty="0" err="1" smtClean="0"/>
              <a:t>Saya</a:t>
            </a:r>
            <a:r>
              <a:rPr lang="en-CA" sz="1600" b="1" dirty="0" smtClean="0"/>
              <a:t> yang </a:t>
            </a:r>
            <a:r>
              <a:rPr lang="en-CA" sz="1600" b="1" dirty="0" err="1" smtClean="0"/>
              <a:t>utama</a:t>
            </a:r>
            <a:r>
              <a:rPr lang="en-CA" sz="1600" b="1" dirty="0" smtClean="0"/>
              <a:t>!</a:t>
            </a:r>
            <a:endParaRPr lang="en-US" sz="1600" b="1" dirty="0"/>
          </a:p>
        </p:txBody>
      </p:sp>
      <p:sp>
        <p:nvSpPr>
          <p:cNvPr id="14" name="WordArt 2"/>
          <p:cNvSpPr>
            <a:spLocks noChangeArrowheads="1" noChangeShapeType="1" noTextEdit="1"/>
          </p:cNvSpPr>
          <p:nvPr/>
        </p:nvSpPr>
        <p:spPr bwMode="auto">
          <a:xfrm>
            <a:off x="323528" y="764704"/>
            <a:ext cx="3816424" cy="3528392"/>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latin typeface="Arial Black" pitchFamily="34" charset="0"/>
              </a:rPr>
              <a:t>TUHAN</a:t>
            </a:r>
            <a:endParaRPr lang="en-CA" sz="1400" kern="10" spc="0" dirty="0" smtClean="0">
              <a:ln w="9525">
                <a:solidFill>
                  <a:srgbClr val="000000"/>
                </a:solidFill>
                <a:round/>
                <a:headEnd/>
                <a:tailEnd/>
              </a:ln>
              <a:effectLst/>
              <a:latin typeface="Arial Black" pitchFamily="34" charset="0"/>
            </a:endParaRPr>
          </a:p>
          <a:p>
            <a:pPr algn="ctr" rtl="0"/>
            <a:r>
              <a:rPr lang="en-CA" sz="1200" kern="10" dirty="0" err="1" smtClean="0">
                <a:ln w="9525">
                  <a:solidFill>
                    <a:srgbClr val="000000"/>
                  </a:solidFill>
                  <a:round/>
                  <a:headEnd/>
                  <a:tailEnd/>
                </a:ln>
                <a:latin typeface="Arial Black" pitchFamily="34" charset="0"/>
              </a:rPr>
              <a:t>Bapa</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Anak</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dan</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Roh</a:t>
            </a:r>
            <a:r>
              <a:rPr lang="en-CA" sz="1200" kern="10" dirty="0" smtClean="0">
                <a:ln w="9525">
                  <a:solidFill>
                    <a:srgbClr val="000000"/>
                  </a:solidFill>
                  <a:round/>
                  <a:headEnd/>
                  <a:tailEnd/>
                </a:ln>
                <a:latin typeface="Arial Black" pitchFamily="34" charset="0"/>
              </a:rPr>
              <a:t> </a:t>
            </a:r>
            <a:r>
              <a:rPr lang="en-CA" sz="1200" kern="10" dirty="0" err="1" smtClean="0">
                <a:ln w="9525">
                  <a:solidFill>
                    <a:srgbClr val="000000"/>
                  </a:solidFill>
                  <a:round/>
                  <a:headEnd/>
                  <a:tailEnd/>
                </a:ln>
                <a:latin typeface="Arial Black" pitchFamily="34" charset="0"/>
              </a:rPr>
              <a:t>keesaan</a:t>
            </a:r>
            <a:endParaRPr lang="en-CA" sz="1200" kern="10" dirty="0" smtClean="0">
              <a:ln w="9525">
                <a:solidFill>
                  <a:srgbClr val="000000"/>
                </a:solidFill>
                <a:round/>
                <a:headEnd/>
                <a:tailEnd/>
              </a:ln>
              <a:latin typeface="Arial Black" pitchFamily="34" charset="0"/>
            </a:endParaRPr>
          </a:p>
          <a:p>
            <a:pPr algn="ctr" rtl="0"/>
            <a:endParaRPr lang="en-CA" sz="1200" kern="10" dirty="0" smtClean="0">
              <a:ln w="9525">
                <a:solidFill>
                  <a:srgbClr val="000000"/>
                </a:solidFill>
                <a:round/>
                <a:headEnd/>
                <a:tailEnd/>
              </a:ln>
              <a:latin typeface="Arial Black" pitchFamily="34" charset="0"/>
            </a:endParaRPr>
          </a:p>
          <a:p>
            <a:pPr algn="ctr" rtl="0"/>
            <a:endParaRPr lang="en-CA" sz="1200" kern="10" dirty="0" smtClean="0">
              <a:ln w="9525">
                <a:solidFill>
                  <a:srgbClr val="000000"/>
                </a:solidFill>
                <a:round/>
                <a:headEnd/>
                <a:tailEnd/>
              </a:ln>
              <a:latin typeface="Arial Black" pitchFamily="34" charset="0"/>
            </a:endParaRPr>
          </a:p>
          <a:p>
            <a:pPr algn="ctr" rtl="0"/>
            <a:endParaRPr lang="en-CA" sz="1200" kern="10" dirty="0">
              <a:ln w="9525">
                <a:solidFill>
                  <a:srgbClr val="000000"/>
                </a:solidFill>
                <a:round/>
                <a:headEnd/>
                <a:tailEnd/>
              </a:ln>
              <a:latin typeface="Arial Black" pitchFamily="34" charset="0"/>
            </a:endParaRPr>
          </a:p>
          <a:p>
            <a:pPr algn="ctr" rtl="0"/>
            <a:r>
              <a:rPr lang="en-CA" sz="1200" kern="10" spc="0" dirty="0" err="1" smtClean="0">
                <a:ln w="9525">
                  <a:solidFill>
                    <a:srgbClr val="000000"/>
                  </a:solidFill>
                  <a:round/>
                  <a:headEnd/>
                  <a:tailEnd/>
                </a:ln>
                <a:effectLst/>
                <a:latin typeface="Arial Black" pitchFamily="34" charset="0"/>
              </a:rPr>
              <a:t>kasih</a:t>
            </a:r>
            <a:r>
              <a:rPr lang="en-CA" sz="1200" kern="10" spc="0" dirty="0" smtClean="0">
                <a:ln w="9525">
                  <a:solidFill>
                    <a:srgbClr val="000000"/>
                  </a:solidFill>
                  <a:round/>
                  <a:headEnd/>
                  <a:tailEnd/>
                </a:ln>
                <a:effectLst/>
                <a:latin typeface="Arial Black" pitchFamily="34" charset="0"/>
              </a:rPr>
              <a:t>, </a:t>
            </a:r>
            <a:r>
              <a:rPr lang="en-CA" sz="1200" kern="10" spc="0" dirty="0" err="1" smtClean="0">
                <a:ln w="9525">
                  <a:solidFill>
                    <a:srgbClr val="000000"/>
                  </a:solidFill>
                  <a:round/>
                  <a:headEnd/>
                  <a:tailEnd/>
                </a:ln>
                <a:effectLst/>
                <a:latin typeface="Arial Black" pitchFamily="34" charset="0"/>
              </a:rPr>
              <a:t>persekutuan</a:t>
            </a:r>
            <a:r>
              <a:rPr lang="en-CA" sz="1200" kern="10" spc="0" dirty="0" smtClean="0">
                <a:ln w="9525">
                  <a:solidFill>
                    <a:srgbClr val="000000"/>
                  </a:solidFill>
                  <a:round/>
                  <a:headEnd/>
                  <a:tailEnd/>
                </a:ln>
                <a:effectLst/>
                <a:latin typeface="Arial Black" pitchFamily="34" charset="0"/>
              </a:rPr>
              <a:t>, </a:t>
            </a:r>
            <a:r>
              <a:rPr lang="en-CA" sz="1200" kern="10" spc="0" dirty="0" err="1" smtClean="0">
                <a:ln w="9525">
                  <a:solidFill>
                    <a:srgbClr val="000000"/>
                  </a:solidFill>
                  <a:round/>
                  <a:headEnd/>
                  <a:tailEnd/>
                </a:ln>
                <a:effectLst/>
                <a:latin typeface="Arial Black" pitchFamily="34" charset="0"/>
              </a:rPr>
              <a:t>bekerja</a:t>
            </a:r>
            <a:r>
              <a:rPr lang="en-CA" sz="1200" kern="10" spc="0" dirty="0" smtClean="0">
                <a:ln w="9525">
                  <a:solidFill>
                    <a:srgbClr val="000000"/>
                  </a:solidFill>
                  <a:round/>
                  <a:headEnd/>
                  <a:tailEnd/>
                </a:ln>
                <a:effectLst/>
                <a:latin typeface="Arial Black" pitchFamily="34" charset="0"/>
              </a:rPr>
              <a:t> </a:t>
            </a:r>
            <a:r>
              <a:rPr lang="en-CA" sz="1200" kern="10" spc="0" dirty="0" err="1" smtClean="0">
                <a:ln w="9525">
                  <a:solidFill>
                    <a:srgbClr val="000000"/>
                  </a:solidFill>
                  <a:round/>
                  <a:headEnd/>
                  <a:tailEnd/>
                </a:ln>
                <a:effectLst/>
                <a:latin typeface="Arial Black" pitchFamily="34" charset="0"/>
              </a:rPr>
              <a:t>sama</a:t>
            </a:r>
            <a:endParaRPr lang="en-CA" sz="1200" kern="10" spc="0" dirty="0">
              <a:ln w="9525">
                <a:solidFill>
                  <a:srgbClr val="000000"/>
                </a:solidFill>
                <a:round/>
                <a:headEnd/>
                <a:tailEnd/>
              </a:ln>
              <a:effectLst/>
              <a:latin typeface="Arial Black"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86308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745888"/>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728388"/>
            <a:ext cx="3840477" cy="228600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2"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TUHAN</a:t>
            </a:r>
          </a:p>
          <a:p>
            <a:pPr algn="ctr" rtl="0">
              <a:spcAft>
                <a:spcPts val="1200"/>
              </a:spcAft>
            </a:pPr>
            <a:r>
              <a:rPr lang="en-CA" sz="1600" kern="10" dirty="0" err="1" smtClean="0">
                <a:ln w="9525">
                  <a:solidFill>
                    <a:srgbClr val="000000"/>
                  </a:solidFill>
                  <a:round/>
                  <a:headEnd/>
                  <a:tailEnd/>
                </a:ln>
                <a:latin typeface="Arial Black" pitchFamily="34" charset="0"/>
                <a:cs typeface="Calibri" pitchFamily="34" charset="0"/>
              </a:rPr>
              <a:t>Bapa</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Anak</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dan</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Roh</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keesaan</a:t>
            </a:r>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a:r>
              <a:rPr lang="en-CA" sz="1600" b="1" kern="10" dirty="0" err="1" smtClean="0">
                <a:ln w="9525">
                  <a:solidFill>
                    <a:srgbClr val="000000"/>
                  </a:solidFill>
                  <a:round/>
                  <a:headEnd/>
                  <a:tailEnd/>
                </a:ln>
                <a:latin typeface="Arial Black" pitchFamily="34" charset="0"/>
              </a:rPr>
              <a:t>kasih</a:t>
            </a:r>
            <a:r>
              <a:rPr lang="en-CA" sz="1600" b="1" kern="10" dirty="0" smtClean="0">
                <a:ln w="9525">
                  <a:solidFill>
                    <a:srgbClr val="000000"/>
                  </a:solidFill>
                  <a:round/>
                  <a:headEnd/>
                  <a:tailEnd/>
                </a:ln>
                <a:latin typeface="Arial Black" pitchFamily="34" charset="0"/>
              </a:rPr>
              <a:t>, </a:t>
            </a:r>
            <a:r>
              <a:rPr lang="en-CA" sz="1600" b="1" kern="10" dirty="0" err="1" smtClean="0">
                <a:ln w="9525">
                  <a:solidFill>
                    <a:srgbClr val="000000"/>
                  </a:solidFill>
                  <a:round/>
                  <a:headEnd/>
                  <a:tailEnd/>
                </a:ln>
                <a:latin typeface="Arial Black" pitchFamily="34" charset="0"/>
              </a:rPr>
              <a:t>persekutuan</a:t>
            </a:r>
            <a:r>
              <a:rPr lang="en-CA" sz="1600" b="1" kern="10" dirty="0" smtClean="0">
                <a:ln w="9525">
                  <a:solidFill>
                    <a:srgbClr val="000000"/>
                  </a:solidFill>
                  <a:round/>
                  <a:headEnd/>
                  <a:tailEnd/>
                </a:ln>
                <a:latin typeface="Arial Black" pitchFamily="34" charset="0"/>
              </a:rPr>
              <a:t>, </a:t>
            </a:r>
            <a:r>
              <a:rPr lang="en-CA" sz="1600" b="1" kern="10" dirty="0" err="1" smtClean="0">
                <a:ln w="9525">
                  <a:solidFill>
                    <a:srgbClr val="000000"/>
                  </a:solidFill>
                  <a:round/>
                  <a:headEnd/>
                  <a:tailEnd/>
                </a:ln>
                <a:latin typeface="Arial Black" pitchFamily="34" charset="0"/>
              </a:rPr>
              <a:t>bekerja</a:t>
            </a:r>
            <a:r>
              <a:rPr lang="en-CA" sz="1600" b="1" kern="10" dirty="0" smtClean="0">
                <a:ln w="9525">
                  <a:solidFill>
                    <a:srgbClr val="000000"/>
                  </a:solidFill>
                  <a:round/>
                  <a:headEnd/>
                  <a:tailEnd/>
                </a:ln>
                <a:latin typeface="Arial Black" pitchFamily="34" charset="0"/>
              </a:rPr>
              <a:t> </a:t>
            </a:r>
            <a:r>
              <a:rPr lang="en-CA" sz="1600" b="1" kern="10" dirty="0" err="1" smtClean="0">
                <a:ln w="9525">
                  <a:solidFill>
                    <a:srgbClr val="000000"/>
                  </a:solidFill>
                  <a:round/>
                  <a:headEnd/>
                  <a:tailEnd/>
                </a:ln>
                <a:latin typeface="Arial Black" pitchFamily="34" charset="0"/>
              </a:rPr>
              <a:t>sama</a:t>
            </a:r>
            <a:endParaRPr lang="en-CA" sz="1600" b="1" kern="10" dirty="0" smtClean="0">
              <a:ln w="9525">
                <a:solidFill>
                  <a:srgbClr val="000000"/>
                </a:solidFill>
                <a:round/>
                <a:headEnd/>
                <a:tailEnd/>
              </a:ln>
              <a:latin typeface="Arial Black" pitchFamily="34" charset="0"/>
            </a:endParaRPr>
          </a:p>
          <a:p>
            <a:pPr algn="ctr" rtl="0"/>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21" name="TextBox 20"/>
          <p:cNvSpPr txBox="1">
            <a:spLocks noChangeArrowheads="1"/>
          </p:cNvSpPr>
          <p:nvPr/>
        </p:nvSpPr>
        <p:spPr bwMode="auto">
          <a:xfrm>
            <a:off x="107504" y="44624"/>
            <a:ext cx="8964488" cy="954107"/>
          </a:xfrm>
          <a:prstGeom prst="rect">
            <a:avLst/>
          </a:prstGeom>
          <a:noFill/>
          <a:ln w="9525">
            <a:noFill/>
            <a:miter lim="800000"/>
            <a:headEnd/>
            <a:tailEnd/>
          </a:ln>
        </p:spPr>
        <p:txBody>
          <a:bodyPr wrap="square">
            <a:spAutoFit/>
          </a:bodyPr>
          <a:lstStyle/>
          <a:p>
            <a:pPr algn="ctr"/>
            <a:r>
              <a:rPr lang="sv-SE" sz="2800" b="1" dirty="0" smtClean="0">
                <a:latin typeface="Calibri" pitchFamily="34" charset="0"/>
                <a:cs typeface="Calibri" pitchFamily="34" charset="0"/>
              </a:rPr>
              <a:t>Yesus benar-benar mengubah pemahaman kita</a:t>
            </a:r>
          </a:p>
          <a:p>
            <a:pPr algn="ctr"/>
            <a:r>
              <a:rPr lang="sv-SE" sz="2800" b="1" dirty="0" smtClean="0">
                <a:latin typeface="Calibri" pitchFamily="34" charset="0"/>
                <a:cs typeface="Calibri" pitchFamily="34" charset="0"/>
              </a:rPr>
              <a:t>dari satu Tuhan yang benar, Tuhan</a:t>
            </a: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68288" y="647412"/>
            <a:ext cx="9717088" cy="6362988"/>
          </a:xfrm>
          <a:prstGeom prst="rect">
            <a:avLst/>
          </a:prstGeom>
        </p:spPr>
      </p:pic>
      <p:sp>
        <p:nvSpPr>
          <p:cNvPr id="11" name="Rectangle 10"/>
          <p:cNvSpPr/>
          <p:nvPr/>
        </p:nvSpPr>
        <p:spPr>
          <a:xfrm>
            <a:off x="4358640" y="3352800"/>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86308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745888"/>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728388"/>
            <a:ext cx="3840477" cy="228600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067080" y="4562621"/>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635032" y="441860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99128" y="4778645"/>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635032" y="485065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3067080" y="5066677"/>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99128" y="4346597"/>
            <a:ext cx="921716" cy="54864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067080" y="4123003"/>
            <a:ext cx="921716" cy="548640"/>
          </a:xfrm>
          <a:prstGeom prst="rect">
            <a:avLst/>
          </a:prstGeom>
        </p:spPr>
      </p:pic>
      <p:sp>
        <p:nvSpPr>
          <p:cNvPr id="36" name="TextBox 35"/>
          <p:cNvSpPr txBox="1"/>
          <p:nvPr/>
        </p:nvSpPr>
        <p:spPr>
          <a:xfrm>
            <a:off x="6705600" y="6383179"/>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6535579"/>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19" name="TextBox 18"/>
          <p:cNvSpPr txBox="1">
            <a:spLocks noChangeArrowheads="1"/>
          </p:cNvSpPr>
          <p:nvPr/>
        </p:nvSpPr>
        <p:spPr bwMode="auto">
          <a:xfrm>
            <a:off x="107504" y="44624"/>
            <a:ext cx="8964488" cy="954107"/>
          </a:xfrm>
          <a:prstGeom prst="rect">
            <a:avLst/>
          </a:prstGeom>
          <a:noFill/>
          <a:ln w="9525">
            <a:noFill/>
            <a:miter lim="800000"/>
            <a:headEnd/>
            <a:tailEnd/>
          </a:ln>
        </p:spPr>
        <p:txBody>
          <a:bodyPr wrap="square">
            <a:spAutoFit/>
          </a:bodyPr>
          <a:lstStyle/>
          <a:p>
            <a:pPr algn="ctr"/>
            <a:r>
              <a:rPr lang="en-US" sz="2800" b="1" dirty="0" err="1" smtClean="0">
                <a:latin typeface="Calibri" pitchFamily="34" charset="0"/>
                <a:cs typeface="Calibri" pitchFamily="34" charset="0"/>
              </a:rPr>
              <a:t>Yesus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juga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mengubah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pemahaman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tentang</a:t>
            </a:r>
            <a:endParaRPr lang="en-US" sz="2800" b="1" dirty="0" smtClean="0">
              <a:latin typeface="Calibri" pitchFamily="34" charset="0"/>
              <a:cs typeface="Calibri" pitchFamily="34" charset="0"/>
            </a:endParaRPr>
          </a:p>
          <a:p>
            <a:pPr algn="ctr"/>
            <a:r>
              <a:rPr lang="en-US" sz="2800" b="1" dirty="0" err="1" smtClean="0">
                <a:latin typeface="Calibri" pitchFamily="34" charset="0"/>
                <a:cs typeface="Calibri" pitchFamily="34" charset="0"/>
              </a:rPr>
              <a:t>hubungan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dgn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Tuhan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oleh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kasih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karunia</a:t>
            </a:r>
            <a:r>
              <a:rPr lang="en-US" sz="2800" b="1" dirty="0" smtClean="0">
                <a:latin typeface="Calibri" pitchFamily="34" charset="0"/>
                <a:cs typeface="Calibri" pitchFamily="34" charset="0"/>
              </a:rPr>
              <a:t> Allah </a:t>
            </a:r>
            <a:r>
              <a:rPr lang="en-US" sz="2800" b="1" dirty="0" err="1" smtClean="0">
                <a:latin typeface="Calibri" pitchFamily="34" charset="0"/>
                <a:cs typeface="Calibri" pitchFamily="34" charset="0"/>
              </a:rPr>
              <a:t>dlm</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Kristus</a:t>
            </a:r>
            <a:endParaRPr lang="en-US" sz="2800" b="1" dirty="0" smtClean="0">
              <a:latin typeface="Calibri" pitchFamily="34" charset="0"/>
              <a:cs typeface="Calibri" pitchFamily="34" charset="0"/>
            </a:endParaRPr>
          </a:p>
        </p:txBody>
      </p:sp>
      <p:sp>
        <p:nvSpPr>
          <p:cNvPr id="22" name="WordArt 2"/>
          <p:cNvSpPr>
            <a:spLocks noChangeArrowheads="1" noChangeShapeType="1" noTextEdit="1"/>
          </p:cNvSpPr>
          <p:nvPr/>
        </p:nvSpPr>
        <p:spPr bwMode="auto">
          <a:xfrm>
            <a:off x="2411760" y="2049016"/>
            <a:ext cx="4297680" cy="3931920"/>
          </a:xfrm>
          <a:prstGeom prst="rect">
            <a:avLst/>
          </a:prstGeom>
        </p:spPr>
        <p:txBody>
          <a:bodyPr wrap="square" fromWordArt="1">
            <a:prstTxWarp prst="textButton">
              <a:avLst>
                <a:gd name="adj" fmla="val 9667186"/>
              </a:avLst>
            </a:prstTxWarp>
          </a:bodyPr>
          <a:lstStyle/>
          <a:p>
            <a:pPr algn="ctr" rtl="0">
              <a:spcAft>
                <a:spcPts val="1200"/>
              </a:spcAft>
            </a:pPr>
            <a:r>
              <a:rPr lang="en-CA" sz="1600" kern="10" spc="0" dirty="0" smtClean="0">
                <a:ln w="9525">
                  <a:solidFill>
                    <a:srgbClr val="000000"/>
                  </a:solidFill>
                  <a:round/>
                  <a:headEnd/>
                  <a:tailEnd/>
                </a:ln>
                <a:effectLst/>
                <a:latin typeface="Arial Black" pitchFamily="34" charset="0"/>
                <a:cs typeface="Calibri" pitchFamily="34" charset="0"/>
              </a:rPr>
              <a:t>TUHAN</a:t>
            </a:r>
          </a:p>
          <a:p>
            <a:pPr algn="ctr" rtl="0">
              <a:spcAft>
                <a:spcPts val="1200"/>
              </a:spcAft>
            </a:pPr>
            <a:r>
              <a:rPr lang="en-CA" sz="1600" kern="10" dirty="0" err="1" smtClean="0">
                <a:ln w="9525">
                  <a:solidFill>
                    <a:srgbClr val="000000"/>
                  </a:solidFill>
                  <a:round/>
                  <a:headEnd/>
                  <a:tailEnd/>
                </a:ln>
                <a:latin typeface="Arial Black" pitchFamily="34" charset="0"/>
                <a:cs typeface="Calibri" pitchFamily="34" charset="0"/>
              </a:rPr>
              <a:t>Bapa</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Anak</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dan</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Roh</a:t>
            </a:r>
            <a:r>
              <a:rPr lang="en-CA" sz="1600" kern="10" dirty="0" smtClean="0">
                <a:ln w="9525">
                  <a:solidFill>
                    <a:srgbClr val="000000"/>
                  </a:solidFill>
                  <a:round/>
                  <a:headEnd/>
                  <a:tailEnd/>
                </a:ln>
                <a:latin typeface="Arial Black" pitchFamily="34" charset="0"/>
                <a:cs typeface="Calibri" pitchFamily="34" charset="0"/>
              </a:rPr>
              <a:t> </a:t>
            </a:r>
            <a:r>
              <a:rPr lang="en-CA" sz="1600" kern="10" dirty="0" err="1" smtClean="0">
                <a:ln w="9525">
                  <a:solidFill>
                    <a:srgbClr val="000000"/>
                  </a:solidFill>
                  <a:round/>
                  <a:headEnd/>
                  <a:tailEnd/>
                </a:ln>
                <a:latin typeface="Arial Black" pitchFamily="34" charset="0"/>
                <a:cs typeface="Calibri" pitchFamily="34" charset="0"/>
              </a:rPr>
              <a:t>keesaan</a:t>
            </a:r>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smtClean="0">
              <a:ln w="9525">
                <a:solidFill>
                  <a:srgbClr val="000000"/>
                </a:solidFill>
                <a:round/>
                <a:headEnd/>
                <a:tailEnd/>
              </a:ln>
              <a:latin typeface="Arial Black" pitchFamily="34" charset="0"/>
              <a:cs typeface="Calibri" pitchFamily="34" charset="0"/>
            </a:endParaRPr>
          </a:p>
          <a:p>
            <a:pPr algn="ctr" rtl="0"/>
            <a:endParaRPr lang="en-CA" sz="1600" kern="10" dirty="0">
              <a:ln w="9525">
                <a:solidFill>
                  <a:srgbClr val="000000"/>
                </a:solidFill>
                <a:round/>
                <a:headEnd/>
                <a:tailEnd/>
              </a:ln>
              <a:latin typeface="Arial Black" pitchFamily="34" charset="0"/>
              <a:cs typeface="Calibri" pitchFamily="34" charset="0"/>
            </a:endParaRPr>
          </a:p>
          <a:p>
            <a:pPr algn="ctr"/>
            <a:r>
              <a:rPr lang="en-CA" sz="1600" b="1" kern="10" dirty="0" err="1" smtClean="0">
                <a:ln w="9525">
                  <a:solidFill>
                    <a:srgbClr val="000000"/>
                  </a:solidFill>
                  <a:round/>
                  <a:headEnd/>
                  <a:tailEnd/>
                </a:ln>
                <a:latin typeface="Arial Black" pitchFamily="34" charset="0"/>
              </a:rPr>
              <a:t>kasih</a:t>
            </a:r>
            <a:r>
              <a:rPr lang="en-CA" sz="1600" b="1" kern="10" dirty="0" smtClean="0">
                <a:ln w="9525">
                  <a:solidFill>
                    <a:srgbClr val="000000"/>
                  </a:solidFill>
                  <a:round/>
                  <a:headEnd/>
                  <a:tailEnd/>
                </a:ln>
                <a:latin typeface="Arial Black" pitchFamily="34" charset="0"/>
              </a:rPr>
              <a:t>, </a:t>
            </a:r>
            <a:r>
              <a:rPr lang="en-CA" sz="1600" b="1" kern="10" dirty="0" err="1" smtClean="0">
                <a:ln w="9525">
                  <a:solidFill>
                    <a:srgbClr val="000000"/>
                  </a:solidFill>
                  <a:round/>
                  <a:headEnd/>
                  <a:tailEnd/>
                </a:ln>
                <a:latin typeface="Arial Black" pitchFamily="34" charset="0"/>
              </a:rPr>
              <a:t>persekutuan</a:t>
            </a:r>
            <a:r>
              <a:rPr lang="en-CA" sz="1600" b="1" kern="10" dirty="0" smtClean="0">
                <a:ln w="9525">
                  <a:solidFill>
                    <a:srgbClr val="000000"/>
                  </a:solidFill>
                  <a:round/>
                  <a:headEnd/>
                  <a:tailEnd/>
                </a:ln>
                <a:latin typeface="Arial Black" pitchFamily="34" charset="0"/>
              </a:rPr>
              <a:t>, </a:t>
            </a:r>
            <a:r>
              <a:rPr lang="en-CA" sz="1600" b="1" kern="10" dirty="0" err="1" smtClean="0">
                <a:ln w="9525">
                  <a:solidFill>
                    <a:srgbClr val="000000"/>
                  </a:solidFill>
                  <a:round/>
                  <a:headEnd/>
                  <a:tailEnd/>
                </a:ln>
                <a:latin typeface="Arial Black" pitchFamily="34" charset="0"/>
              </a:rPr>
              <a:t>bekerja</a:t>
            </a:r>
            <a:r>
              <a:rPr lang="en-CA" sz="1600" b="1" kern="10" dirty="0" smtClean="0">
                <a:ln w="9525">
                  <a:solidFill>
                    <a:srgbClr val="000000"/>
                  </a:solidFill>
                  <a:round/>
                  <a:headEnd/>
                  <a:tailEnd/>
                </a:ln>
                <a:latin typeface="Arial Black" pitchFamily="34" charset="0"/>
              </a:rPr>
              <a:t> </a:t>
            </a:r>
            <a:r>
              <a:rPr lang="en-CA" sz="1600" b="1" kern="10" dirty="0" err="1" smtClean="0">
                <a:ln w="9525">
                  <a:solidFill>
                    <a:srgbClr val="000000"/>
                  </a:solidFill>
                  <a:round/>
                  <a:headEnd/>
                  <a:tailEnd/>
                </a:ln>
                <a:latin typeface="Arial Black" pitchFamily="34" charset="0"/>
              </a:rPr>
              <a:t>sama</a:t>
            </a:r>
            <a:endParaRPr lang="en-CA" sz="1600" b="1" kern="10" dirty="0" smtClean="0">
              <a:ln w="9525">
                <a:solidFill>
                  <a:srgbClr val="000000"/>
                </a:solidFill>
                <a:round/>
                <a:headEnd/>
                <a:tailEnd/>
              </a:ln>
              <a:latin typeface="Arial Black" pitchFamily="34" charset="0"/>
            </a:endParaRPr>
          </a:p>
          <a:p>
            <a:pPr algn="ctr" rtl="0"/>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1340768"/>
            <a:ext cx="6114274" cy="4297680"/>
          </a:xfrm>
          <a:prstGeom prst="rect">
            <a:avLst/>
          </a:prstGeom>
        </p:spPr>
      </p:pic>
      <p:sp>
        <p:nvSpPr>
          <p:cNvPr id="11" name="Rectangle 10"/>
          <p:cNvSpPr/>
          <p:nvPr/>
        </p:nvSpPr>
        <p:spPr>
          <a:xfrm>
            <a:off x="2699792"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3075227"/>
            <a:ext cx="4301334" cy="2560320"/>
          </a:xfrm>
          <a:prstGeom prst="rect">
            <a:avLst/>
          </a:prstGeom>
        </p:spPr>
      </p:pic>
      <p:sp>
        <p:nvSpPr>
          <p:cNvPr id="21" name="TextBox 20"/>
          <p:cNvSpPr txBox="1"/>
          <p:nvPr/>
        </p:nvSpPr>
        <p:spPr>
          <a:xfrm>
            <a:off x="35496"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3690955"/>
            <a:ext cx="921716" cy="548640"/>
          </a:xfrm>
          <a:prstGeom prst="rect">
            <a:avLst/>
          </a:prstGeom>
        </p:spPr>
      </p:pic>
      <p:sp>
        <p:nvSpPr>
          <p:cNvPr id="19" name="WordArt 2"/>
          <p:cNvSpPr>
            <a:spLocks noChangeArrowheads="1" noChangeShapeType="1" noTextEdit="1"/>
          </p:cNvSpPr>
          <p:nvPr/>
        </p:nvSpPr>
        <p:spPr bwMode="auto">
          <a:xfrm>
            <a:off x="356588"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err="1" smtClean="0">
                <a:ln w="9525">
                  <a:solidFill>
                    <a:srgbClr val="000000"/>
                  </a:solidFill>
                  <a:round/>
                  <a:headEnd/>
                  <a:tailEnd/>
                </a:ln>
                <a:solidFill>
                  <a:srgbClr val="FFC000"/>
                </a:solidFill>
                <a:latin typeface="Arial Black" pitchFamily="34" charset="0"/>
              </a:rPr>
              <a:t>Bapa</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Anak</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dan</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Roh</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keesaan</a:t>
            </a:r>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err="1" smtClean="0">
                <a:ln w="9525">
                  <a:solidFill>
                    <a:srgbClr val="000000"/>
                  </a:solidFill>
                  <a:round/>
                  <a:headEnd/>
                  <a:tailEnd/>
                </a:ln>
                <a:solidFill>
                  <a:srgbClr val="FFC000"/>
                </a:solidFill>
                <a:effectLst/>
                <a:latin typeface="Arial Black" pitchFamily="34" charset="0"/>
              </a:rPr>
              <a:t>Kasih</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persekutuan</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bekerja</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sama</a:t>
            </a:r>
            <a:endParaRPr lang="en-CA" sz="1200" kern="10" spc="0" dirty="0">
              <a:ln w="9525">
                <a:solidFill>
                  <a:srgbClr val="000000"/>
                </a:solidFill>
                <a:round/>
                <a:headEnd/>
                <a:tailEnd/>
              </a:ln>
              <a:solidFill>
                <a:srgbClr val="FFC000"/>
              </a:solidFill>
              <a:effectLst/>
              <a:latin typeface="Arial Black" pitchFamily="34" charset="0"/>
            </a:endParaRPr>
          </a:p>
        </p:txBody>
      </p:sp>
      <p:sp>
        <p:nvSpPr>
          <p:cNvPr id="22" name="TextBox 21"/>
          <p:cNvSpPr txBox="1"/>
          <p:nvPr/>
        </p:nvSpPr>
        <p:spPr>
          <a:xfrm>
            <a:off x="3923928" y="185727"/>
            <a:ext cx="5184576" cy="6555641"/>
          </a:xfrm>
          <a:prstGeom prst="rect">
            <a:avLst/>
          </a:prstGeom>
          <a:noFill/>
        </p:spPr>
        <p:txBody>
          <a:bodyPr wrap="square" rtlCol="0">
            <a:spAutoFit/>
          </a:bodyPr>
          <a:lstStyle/>
          <a:p>
            <a:pPr algn="r">
              <a:lnSpc>
                <a:spcPts val="2800"/>
              </a:lnSpc>
            </a:pPr>
            <a:r>
              <a:rPr lang="en-CA" sz="2600" dirty="0" err="1" smtClean="0">
                <a:solidFill>
                  <a:schemeClr val="bg1"/>
                </a:solidFill>
                <a:latin typeface="Calibri" pitchFamily="34" charset="0"/>
                <a:cs typeface="Calibri" pitchFamily="34" charset="0"/>
              </a:rPr>
              <a:t>Keselamatan</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adalah</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diperdamaikan</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dgn</a:t>
            </a:r>
            <a:r>
              <a:rPr lang="en-CA" sz="2600" dirty="0" smtClean="0">
                <a:solidFill>
                  <a:schemeClr val="bg1"/>
                </a:solidFill>
                <a:latin typeface="Calibri" pitchFamily="34" charset="0"/>
                <a:cs typeface="Calibri" pitchFamily="34" charset="0"/>
              </a:rPr>
              <a:t> Allah </a:t>
            </a:r>
            <a:r>
              <a:rPr lang="en-CA" sz="2600" dirty="0" err="1" smtClean="0">
                <a:solidFill>
                  <a:schemeClr val="bg1"/>
                </a:solidFill>
                <a:latin typeface="Calibri" pitchFamily="34" charset="0"/>
                <a:cs typeface="Calibri" pitchFamily="34" charset="0"/>
              </a:rPr>
              <a:t>Bapa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Anak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dan</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Roh</a:t>
            </a:r>
            <a:r>
              <a:rPr lang="en-CA" sz="2600" dirty="0" smtClean="0">
                <a:solidFill>
                  <a:schemeClr val="bg1"/>
                </a:solidFill>
                <a:latin typeface="Calibri" pitchFamily="34" charset="0"/>
                <a:cs typeface="Calibri" pitchFamily="34" charset="0"/>
              </a:rPr>
              <a:t> Kudus </a:t>
            </a:r>
            <a:r>
              <a:rPr lang="en-CA" sz="2600" dirty="0" err="1" smtClean="0">
                <a:solidFill>
                  <a:schemeClr val="bg1"/>
                </a:solidFill>
                <a:latin typeface="Calibri" pitchFamily="34" charset="0"/>
                <a:cs typeface="Calibri" pitchFamily="34" charset="0"/>
              </a:rPr>
              <a:t>melalui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kematian</a:t>
            </a:r>
            <a:r>
              <a:rPr lang="en-US"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Anak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supaya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kita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ada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dlm</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Kristus</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diterima</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sebagai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anak-anak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dlm</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Anak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dikasihi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oleh</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Bapa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sebagaimana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Bapa</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mengasihi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Anak-Nya</a:t>
            </a:r>
            <a:r>
              <a:rPr lang="en-CA" sz="2600" dirty="0" smtClean="0">
                <a:solidFill>
                  <a:schemeClr val="bg1"/>
                </a:solidFill>
                <a:latin typeface="Calibri" pitchFamily="34" charset="0"/>
                <a:cs typeface="Calibri" pitchFamily="34" charset="0"/>
              </a:rPr>
              <a:t>,</a:t>
            </a:r>
            <a:endParaRPr lang="en-US" sz="2600" dirty="0" smtClean="0">
              <a:solidFill>
                <a:schemeClr val="bg1"/>
              </a:solidFill>
              <a:latin typeface="Calibri" pitchFamily="34" charset="0"/>
              <a:cs typeface="Calibri" pitchFamily="34" charset="0"/>
            </a:endParaRPr>
          </a:p>
          <a:p>
            <a:pPr algn="r">
              <a:lnSpc>
                <a:spcPts val="2800"/>
              </a:lnSpc>
            </a:pPr>
            <a:r>
              <a:rPr lang="en-CA" sz="2600" dirty="0" err="1" smtClean="0">
                <a:solidFill>
                  <a:schemeClr val="bg1"/>
                </a:solidFill>
                <a:latin typeface="Calibri" pitchFamily="34" charset="0"/>
                <a:cs typeface="Calibri" pitchFamily="34" charset="0"/>
              </a:rPr>
              <a:t>diberi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kuasa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oleh</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Roh</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untuk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bersukacita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akan</a:t>
            </a:r>
            <a:endParaRPr lang="en-CA" sz="2600" dirty="0" smtClean="0">
              <a:solidFill>
                <a:schemeClr val="bg1"/>
              </a:solidFill>
              <a:latin typeface="Calibri" pitchFamily="34" charset="0"/>
              <a:cs typeface="Calibri" pitchFamily="34" charset="0"/>
            </a:endParaRPr>
          </a:p>
          <a:p>
            <a:pPr algn="r">
              <a:lnSpc>
                <a:spcPts val="2800"/>
              </a:lnSpc>
            </a:pPr>
            <a:r>
              <a:rPr lang="en-CA" sz="2600" dirty="0" smtClean="0">
                <a:solidFill>
                  <a:schemeClr val="bg1"/>
                </a:solidFill>
                <a:latin typeface="Calibri" pitchFamily="34" charset="0"/>
                <a:cs typeface="Calibri" pitchFamily="34" charset="0"/>
              </a:rPr>
              <a:t> Allah </a:t>
            </a:r>
            <a:r>
              <a:rPr lang="en-CA" sz="2600" dirty="0" err="1" smtClean="0">
                <a:solidFill>
                  <a:schemeClr val="bg1"/>
                </a:solidFill>
                <a:latin typeface="Calibri" pitchFamily="34" charset="0"/>
                <a:cs typeface="Calibri" pitchFamily="34" charset="0"/>
              </a:rPr>
              <a:t>Bapa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seperti</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Anak-Nya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bersukacita</a:t>
            </a:r>
            <a:r>
              <a:rPr lang="en-CA" sz="2600" dirty="0" smtClean="0">
                <a:solidFill>
                  <a:schemeClr val="bg1"/>
                </a:solidFill>
                <a:latin typeface="Calibri" pitchFamily="34" charset="0"/>
                <a:cs typeface="Calibri" pitchFamily="34" charset="0"/>
              </a:rPr>
              <a:t>,</a:t>
            </a:r>
            <a:endParaRPr lang="en-US" sz="2600" dirty="0" smtClean="0">
              <a:solidFill>
                <a:schemeClr val="bg1"/>
              </a:solidFill>
              <a:latin typeface="Calibri" pitchFamily="34" charset="0"/>
              <a:cs typeface="Calibri" pitchFamily="34" charset="0"/>
            </a:endParaRPr>
          </a:p>
          <a:p>
            <a:pPr algn="r">
              <a:lnSpc>
                <a:spcPts val="2800"/>
              </a:lnSpc>
            </a:pPr>
            <a:r>
              <a:rPr lang="en-CA" sz="2600" dirty="0" err="1" smtClean="0">
                <a:solidFill>
                  <a:schemeClr val="bg1"/>
                </a:solidFill>
                <a:latin typeface="Calibri" pitchFamily="34" charset="0"/>
                <a:cs typeface="Calibri" pitchFamily="34" charset="0"/>
              </a:rPr>
              <a:t>diubah</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menjadi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segambar</a:t>
            </a:r>
            <a:endParaRPr lang="en-CA" sz="2600" dirty="0" smtClean="0">
              <a:solidFill>
                <a:schemeClr val="bg1"/>
              </a:solidFill>
              <a:latin typeface="Calibri" pitchFamily="34" charset="0"/>
              <a:cs typeface="Calibri" pitchFamily="34" charset="0"/>
            </a:endParaRPr>
          </a:p>
          <a:p>
            <a:pPr algn="r">
              <a:lnSpc>
                <a:spcPts val="2800"/>
              </a:lnSpc>
            </a:pP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dgn</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Anak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hidup</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di</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dlm</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Kristus</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dlm</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Roh</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dlm</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kesatuan</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kasih</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persekutuan</a:t>
            </a:r>
            <a:r>
              <a:rPr lang="en-CA" sz="2600" dirty="0" smtClean="0">
                <a:solidFill>
                  <a:schemeClr val="bg1"/>
                </a:solidFill>
                <a:latin typeface="Calibri" pitchFamily="34" charset="0"/>
                <a:cs typeface="Calibri" pitchFamily="34" charset="0"/>
              </a:rPr>
              <a:t> </a:t>
            </a:r>
          </a:p>
          <a:p>
            <a:pPr algn="r">
              <a:lnSpc>
                <a:spcPts val="2800"/>
              </a:lnSpc>
            </a:pPr>
            <a:r>
              <a:rPr lang="en-CA" sz="2600" dirty="0" err="1" smtClean="0">
                <a:solidFill>
                  <a:schemeClr val="bg1"/>
                </a:solidFill>
                <a:latin typeface="Calibri" pitchFamily="34" charset="0"/>
                <a:cs typeface="Calibri" pitchFamily="34" charset="0"/>
              </a:rPr>
              <a:t>dan</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kerja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sama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dengan</a:t>
            </a:r>
            <a:r>
              <a:rPr lang="en-CA" sz="2600" dirty="0" smtClean="0">
                <a:solidFill>
                  <a:schemeClr val="bg1"/>
                </a:solidFill>
                <a:latin typeface="Calibri" pitchFamily="34" charset="0"/>
                <a:cs typeface="Calibri" pitchFamily="34" charset="0"/>
              </a:rPr>
              <a:t> TUHAN,</a:t>
            </a:r>
            <a:endParaRPr lang="en-US" sz="2600" dirty="0" smtClean="0">
              <a:solidFill>
                <a:schemeClr val="bg1"/>
              </a:solidFill>
              <a:latin typeface="Calibri" pitchFamily="34" charset="0"/>
              <a:cs typeface="Calibri" pitchFamily="34" charset="0"/>
            </a:endParaRPr>
          </a:p>
          <a:p>
            <a:pPr algn="r">
              <a:lnSpc>
                <a:spcPts val="2800"/>
              </a:lnSpc>
            </a:pPr>
            <a:r>
              <a:rPr lang="en-CA" sz="2600" dirty="0" err="1" smtClean="0">
                <a:solidFill>
                  <a:schemeClr val="bg1"/>
                </a:solidFill>
                <a:latin typeface="Calibri" pitchFamily="34" charset="0"/>
                <a:cs typeface="Calibri" pitchFamily="34" charset="0"/>
              </a:rPr>
              <a:t>dijaga</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untuk</a:t>
            </a:r>
            <a:r>
              <a:rPr lang="en-CA" sz="2600" dirty="0" smtClean="0">
                <a:solidFill>
                  <a:schemeClr val="bg1"/>
                </a:solidFill>
                <a:latin typeface="Calibri" pitchFamily="34" charset="0"/>
                <a:cs typeface="Calibri" pitchFamily="34" charset="0"/>
              </a:rPr>
              <a:t> </a:t>
            </a:r>
            <a:r>
              <a:rPr lang="en-CA" sz="2600" dirty="0" err="1" smtClean="0">
                <a:solidFill>
                  <a:schemeClr val="bg1"/>
                </a:solidFill>
                <a:latin typeface="Calibri" pitchFamily="34" charset="0"/>
                <a:cs typeface="Calibri" pitchFamily="34" charset="0"/>
              </a:rPr>
              <a:t>kemuliaan</a:t>
            </a:r>
            <a:r>
              <a:rPr lang="en-CA" sz="2600" dirty="0" smtClean="0">
                <a:solidFill>
                  <a:schemeClr val="bg1"/>
                </a:solidFill>
                <a:latin typeface="Calibri" pitchFamily="34" charset="0"/>
                <a:cs typeface="Calibri" pitchFamily="34" charset="0"/>
              </a:rPr>
              <a:t> yang </a:t>
            </a:r>
            <a:r>
              <a:rPr lang="en-CA" sz="2600" dirty="0" err="1" smtClean="0">
                <a:solidFill>
                  <a:schemeClr val="bg1"/>
                </a:solidFill>
                <a:latin typeface="Calibri" pitchFamily="34" charset="0"/>
                <a:cs typeface="Calibri" pitchFamily="34" charset="0"/>
              </a:rPr>
              <a:t>kekal</a:t>
            </a:r>
            <a:r>
              <a:rPr lang="en-CA" sz="2600" dirty="0" smtClean="0">
                <a:solidFill>
                  <a:schemeClr val="bg1"/>
                </a:solidFill>
                <a:latin typeface="Calibri" pitchFamily="34" charset="0"/>
                <a:cs typeface="Calibri" pitchFamily="34" charset="0"/>
              </a:rPr>
              <a:t>!</a:t>
            </a:r>
            <a:endParaRPr lang="en-US" sz="2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1340768"/>
            <a:ext cx="6114274" cy="4297680"/>
          </a:xfrm>
          <a:prstGeom prst="rect">
            <a:avLst/>
          </a:prstGeom>
        </p:spPr>
      </p:pic>
      <p:sp>
        <p:nvSpPr>
          <p:cNvPr id="11" name="Rectangle 10"/>
          <p:cNvSpPr/>
          <p:nvPr/>
        </p:nvSpPr>
        <p:spPr>
          <a:xfrm>
            <a:off x="2699792"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3690955"/>
            <a:ext cx="921716" cy="548640"/>
          </a:xfrm>
          <a:prstGeom prst="rect">
            <a:avLst/>
          </a:prstGeom>
        </p:spPr>
      </p:pic>
      <p:sp>
        <p:nvSpPr>
          <p:cNvPr id="19" name="WordArt 2"/>
          <p:cNvSpPr>
            <a:spLocks noChangeArrowheads="1" noChangeShapeType="1" noTextEdit="1"/>
          </p:cNvSpPr>
          <p:nvPr/>
        </p:nvSpPr>
        <p:spPr bwMode="auto">
          <a:xfrm>
            <a:off x="356588"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err="1" smtClean="0">
                <a:ln w="9525">
                  <a:solidFill>
                    <a:srgbClr val="000000"/>
                  </a:solidFill>
                  <a:round/>
                  <a:headEnd/>
                  <a:tailEnd/>
                </a:ln>
                <a:solidFill>
                  <a:srgbClr val="FFC000"/>
                </a:solidFill>
                <a:latin typeface="Arial Black" pitchFamily="34" charset="0"/>
              </a:rPr>
              <a:t>Bapa</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Anak</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dan</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Roh</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keesaan</a:t>
            </a:r>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err="1" smtClean="0">
                <a:ln w="9525">
                  <a:solidFill>
                    <a:srgbClr val="000000"/>
                  </a:solidFill>
                  <a:round/>
                  <a:headEnd/>
                  <a:tailEnd/>
                </a:ln>
                <a:solidFill>
                  <a:srgbClr val="FFC000"/>
                </a:solidFill>
                <a:effectLst/>
                <a:latin typeface="Arial Black" pitchFamily="34" charset="0"/>
              </a:rPr>
              <a:t>Kasih</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persekutuan</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bekerja</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sama</a:t>
            </a:r>
            <a:endParaRPr lang="en-CA" sz="1200" kern="10" spc="0" dirty="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940152" y="105588"/>
            <a:ext cx="3203848" cy="7355860"/>
          </a:xfrm>
          <a:prstGeom prst="rect">
            <a:avLst/>
          </a:prstGeom>
          <a:noFill/>
        </p:spPr>
        <p:txBody>
          <a:bodyPr wrap="square" rtlCol="0">
            <a:spAutoFit/>
          </a:bodyPr>
          <a:lstStyle/>
          <a:p>
            <a:pPr algn="ctr"/>
            <a:r>
              <a:rPr lang="en-CA" sz="2800" b="1" dirty="0" err="1" smtClean="0">
                <a:latin typeface="Calibri" pitchFamily="34" charset="0"/>
                <a:cs typeface="Calibri" pitchFamily="34" charset="0"/>
              </a:rPr>
              <a:t>Jika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kami</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di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Kristus</a:t>
            </a:r>
            <a:r>
              <a:rPr lang="en-CA" sz="2800" b="1" dirty="0" smtClean="0">
                <a:latin typeface="Calibri" pitchFamily="34" charset="0"/>
                <a:cs typeface="Calibri" pitchFamily="34" charset="0"/>
              </a:rPr>
              <a:t>, Abba </a:t>
            </a:r>
            <a:r>
              <a:rPr lang="en-CA" sz="2800" b="1" dirty="0" err="1" smtClean="0">
                <a:latin typeface="Calibri" pitchFamily="34" charset="0"/>
                <a:cs typeface="Calibri" pitchFamily="34" charset="0"/>
              </a:rPr>
              <a:t>berhubungan</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kami </a:t>
            </a:r>
            <a:r>
              <a:rPr lang="en-CA" sz="2800" b="1" dirty="0" err="1" smtClean="0">
                <a:latin typeface="Calibri" pitchFamily="34" charset="0"/>
                <a:cs typeface="Calibri" pitchFamily="34" charset="0"/>
              </a:rPr>
              <a:t>sebagai</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anak-anakNya</a:t>
            </a:r>
            <a:r>
              <a:rPr lang="en-CA" sz="2800" b="1" dirty="0" smtClean="0">
                <a:latin typeface="Calibri" pitchFamily="34" charset="0"/>
                <a:cs typeface="Calibri" pitchFamily="34" charset="0"/>
              </a:rPr>
              <a:t>,</a:t>
            </a:r>
          </a:p>
          <a:p>
            <a:pPr algn="ct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Kristus</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bekerja</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di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kita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supaya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kita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berhubungan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dengan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Bapa</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t>
            </a:r>
            <a:r>
              <a:rPr lang="en-CA" sz="2800" b="1" dirty="0" smtClean="0">
                <a:latin typeface="Calibri" pitchFamily="34" charset="0"/>
                <a:cs typeface="Calibri" pitchFamily="34" charset="0"/>
              </a:rPr>
              <a:t> Kudus</a:t>
            </a:r>
          </a:p>
          <a:p>
            <a:pPr algn="ctr"/>
            <a:r>
              <a:rPr lang="en-CA" sz="2800" b="1" dirty="0" err="1" smtClean="0">
                <a:latin typeface="Calibri" pitchFamily="34" charset="0"/>
                <a:cs typeface="Calibri" pitchFamily="34" charset="0"/>
              </a:rPr>
              <a:t>seperti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dia</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sebagai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saudara-saudaraNya</a:t>
            </a:r>
            <a:r>
              <a:rPr lang="en-CA" sz="2800" b="1" dirty="0" smtClean="0">
                <a:latin typeface="Calibri" pitchFamily="34" charset="0"/>
                <a:cs typeface="Calibri" pitchFamily="34" charset="0"/>
              </a:rPr>
              <a:t>.</a:t>
            </a:r>
          </a:p>
          <a:p>
            <a:pPr algn="ctr"/>
            <a:endParaRPr lang="en-CA" sz="2800" b="1" dirty="0" smtClean="0">
              <a:latin typeface="Calibri" pitchFamily="34" charset="0"/>
              <a:cs typeface="Calibri" pitchFamily="34" charset="0"/>
            </a:endParaRPr>
          </a:p>
          <a:p>
            <a:pPr algn="ctr"/>
            <a:endParaRPr lang="en-CA"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1340768"/>
            <a:ext cx="6114274" cy="4297680"/>
          </a:xfrm>
          <a:prstGeom prst="rect">
            <a:avLst/>
          </a:prstGeom>
        </p:spPr>
      </p:pic>
      <p:sp>
        <p:nvSpPr>
          <p:cNvPr id="11" name="Rectangle 10"/>
          <p:cNvSpPr/>
          <p:nvPr/>
        </p:nvSpPr>
        <p:spPr>
          <a:xfrm>
            <a:off x="2699792"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3075227"/>
            <a:ext cx="4301334" cy="2560320"/>
          </a:xfrm>
          <a:prstGeom prst="rect">
            <a:avLst/>
          </a:prstGeom>
        </p:spPr>
      </p:pic>
      <p:sp>
        <p:nvSpPr>
          <p:cNvPr id="21" name="TextBox 20"/>
          <p:cNvSpPr txBox="1"/>
          <p:nvPr/>
        </p:nvSpPr>
        <p:spPr>
          <a:xfrm>
            <a:off x="-3651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3690955"/>
            <a:ext cx="921716" cy="548640"/>
          </a:xfrm>
          <a:prstGeom prst="rect">
            <a:avLst/>
          </a:prstGeom>
        </p:spPr>
      </p:pic>
      <p:sp>
        <p:nvSpPr>
          <p:cNvPr id="19" name="WordArt 2"/>
          <p:cNvSpPr>
            <a:spLocks noChangeArrowheads="1" noChangeShapeType="1" noTextEdit="1"/>
          </p:cNvSpPr>
          <p:nvPr/>
        </p:nvSpPr>
        <p:spPr bwMode="auto">
          <a:xfrm>
            <a:off x="356588" y="1124744"/>
            <a:ext cx="5151516" cy="47525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err="1" smtClean="0">
                <a:ln w="9525">
                  <a:solidFill>
                    <a:srgbClr val="000000"/>
                  </a:solidFill>
                  <a:round/>
                  <a:headEnd/>
                  <a:tailEnd/>
                </a:ln>
                <a:solidFill>
                  <a:srgbClr val="FFC000"/>
                </a:solidFill>
                <a:latin typeface="Arial Black" pitchFamily="34" charset="0"/>
              </a:rPr>
              <a:t>Bapa</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Anak</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dan</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Roh</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keesaan</a:t>
            </a:r>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err="1" smtClean="0">
                <a:ln w="9525">
                  <a:solidFill>
                    <a:srgbClr val="000000"/>
                  </a:solidFill>
                  <a:round/>
                  <a:headEnd/>
                  <a:tailEnd/>
                </a:ln>
                <a:solidFill>
                  <a:srgbClr val="FFC000"/>
                </a:solidFill>
                <a:effectLst/>
                <a:latin typeface="Arial Black" pitchFamily="34" charset="0"/>
              </a:rPr>
              <a:t>Kasih</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persekutuan</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bekerja</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sama</a:t>
            </a:r>
            <a:endParaRPr lang="en-CA" sz="1200" kern="10" spc="0" dirty="0">
              <a:ln w="9525">
                <a:solidFill>
                  <a:srgbClr val="000000"/>
                </a:solidFill>
                <a:round/>
                <a:headEnd/>
                <a:tailEnd/>
              </a:ln>
              <a:solidFill>
                <a:srgbClr val="FFC000"/>
              </a:solidFill>
              <a:effectLst/>
              <a:latin typeface="Arial Black" pitchFamily="34" charset="0"/>
            </a:endParaRPr>
          </a:p>
        </p:txBody>
      </p:sp>
      <p:sp>
        <p:nvSpPr>
          <p:cNvPr id="22" name="TextBox 21"/>
          <p:cNvSpPr txBox="1"/>
          <p:nvPr/>
        </p:nvSpPr>
        <p:spPr>
          <a:xfrm>
            <a:off x="4067944" y="44624"/>
            <a:ext cx="4968552" cy="7273786"/>
          </a:xfrm>
          <a:prstGeom prst="rect">
            <a:avLst/>
          </a:prstGeom>
          <a:noFill/>
        </p:spPr>
        <p:txBody>
          <a:bodyPr wrap="square" rtlCol="0">
            <a:spAutoFit/>
          </a:bodyPr>
          <a:lstStyle/>
          <a:p>
            <a:pPr algn="r">
              <a:lnSpc>
                <a:spcPts val="2800"/>
              </a:lnSpc>
            </a:pPr>
            <a:r>
              <a:rPr lang="en-US" sz="2600" dirty="0" smtClean="0">
                <a:latin typeface="Calibri" pitchFamily="34" charset="0"/>
                <a:cs typeface="Calibri" pitchFamily="34" charset="0"/>
              </a:rPr>
              <a:t>Di </a:t>
            </a:r>
            <a:r>
              <a:rPr lang="en-US" sz="2600" dirty="0" err="1" smtClean="0">
                <a:latin typeface="Calibri" pitchFamily="34" charset="0"/>
                <a:cs typeface="Calibri" pitchFamily="34" charset="0"/>
              </a:rPr>
              <a:t>kayu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salib</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Sebaliknya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Apa</a:t>
            </a:r>
            <a:r>
              <a:rPr lang="en-US" sz="2600" dirty="0" smtClean="0">
                <a:latin typeface="Calibri" pitchFamily="34" charset="0"/>
                <a:cs typeface="Calibri" pitchFamily="34" charset="0"/>
              </a:rPr>
              <a:t> yang </a:t>
            </a:r>
            <a:r>
              <a:rPr lang="en-US" sz="2600" dirty="0" err="1" smtClean="0">
                <a:latin typeface="Calibri" pitchFamily="34" charset="0"/>
                <a:cs typeface="Calibri" pitchFamily="34" charset="0"/>
              </a:rPr>
              <a:t>terbaik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untukKU</a:t>
            </a:r>
            <a:r>
              <a:rPr lang="en-US" sz="2600" dirty="0" smtClean="0">
                <a:latin typeface="Calibri" pitchFamily="34" charset="0"/>
                <a:cs typeface="Calibri" pitchFamily="34" charset="0"/>
              </a:rPr>
              <a:t>?”</a:t>
            </a:r>
          </a:p>
          <a:p>
            <a:pPr algn="r">
              <a:lnSpc>
                <a:spcPts val="2800"/>
              </a:lnSpc>
            </a:pPr>
            <a:r>
              <a:rPr lang="en-US" sz="2600" dirty="0" err="1" smtClean="0">
                <a:latin typeface="Calibri" pitchFamily="34" charset="0"/>
                <a:cs typeface="Calibri" pitchFamily="34" charset="0"/>
              </a:rPr>
              <a:t>Yesus</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mengungkapkan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sifat</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kekal-Nya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Engkau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terlebih</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dahulu</a:t>
            </a:r>
            <a:r>
              <a:rPr lang="en-US" sz="2600" dirty="0" smtClean="0">
                <a:latin typeface="Calibri" pitchFamily="34" charset="0"/>
                <a:cs typeface="Calibri" pitchFamily="34" charset="0"/>
              </a:rPr>
              <a:t> Abba! </a:t>
            </a:r>
            <a:r>
              <a:rPr lang="en-US" sz="2600" dirty="0" err="1" smtClean="0">
                <a:latin typeface="Calibri" pitchFamily="34" charset="0"/>
                <a:cs typeface="Calibri" pitchFamily="34" charset="0"/>
              </a:rPr>
              <a:t>Aku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melakukan</a:t>
            </a:r>
            <a:r>
              <a:rPr lang="en-US" sz="2600" dirty="0" smtClean="0">
                <a:latin typeface="Calibri" pitchFamily="34" charset="0"/>
                <a:cs typeface="Calibri" pitchFamily="34" charset="0"/>
              </a:rPr>
              <a:t> </a:t>
            </a:r>
          </a:p>
          <a:p>
            <a:pPr algn="r">
              <a:lnSpc>
                <a:spcPts val="2800"/>
              </a:lnSpc>
            </a:pPr>
            <a:r>
              <a:rPr lang="en-US" sz="2600" dirty="0" smtClean="0">
                <a:latin typeface="Calibri" pitchFamily="34" charset="0"/>
                <a:cs typeface="Calibri" pitchFamily="34" charset="0"/>
              </a:rPr>
              <a:t>yang </a:t>
            </a:r>
            <a:r>
              <a:rPr lang="en-US" sz="2600" dirty="0" err="1" smtClean="0">
                <a:latin typeface="Calibri" pitchFamily="34" charset="0"/>
                <a:cs typeface="Calibri" pitchFamily="34" charset="0"/>
              </a:rPr>
              <a:t>terbaik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untuk</a:t>
            </a:r>
            <a:r>
              <a:rPr lang="en-US" sz="2600" dirty="0" smtClean="0">
                <a:latin typeface="Calibri" pitchFamily="34" charset="0"/>
                <a:cs typeface="Calibri" pitchFamily="34" charset="0"/>
              </a:rPr>
              <a:t> Mu!”</a:t>
            </a:r>
          </a:p>
          <a:p>
            <a:pPr algn="r">
              <a:lnSpc>
                <a:spcPts val="2800"/>
              </a:lnSpc>
            </a:pPr>
            <a:r>
              <a:rPr lang="en-US" sz="2600" dirty="0" err="1" smtClean="0">
                <a:latin typeface="Calibri" pitchFamily="34" charset="0"/>
                <a:cs typeface="Calibri" pitchFamily="34" charset="0"/>
              </a:rPr>
              <a:t>Keselamatan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dlm</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Kristus</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berarti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menerima</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hati</a:t>
            </a:r>
            <a:r>
              <a:rPr lang="en-US" sz="2600" dirty="0" smtClean="0">
                <a:latin typeface="Calibri" pitchFamily="34" charset="0"/>
                <a:cs typeface="Calibri" pitchFamily="34" charset="0"/>
              </a:rPr>
              <a:t> yang </a:t>
            </a:r>
            <a:r>
              <a:rPr lang="en-US" sz="2600" dirty="0" err="1" smtClean="0">
                <a:latin typeface="Calibri" pitchFamily="34" charset="0"/>
                <a:cs typeface="Calibri" pitchFamily="34" charset="0"/>
              </a:rPr>
              <a:t>baru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hati</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Kamu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kamu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kamu</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seperti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Kamu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kamu</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kamu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hati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Yesus</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untuk</a:t>
            </a:r>
            <a:r>
              <a:rPr lang="en-US" sz="2600" dirty="0" smtClean="0">
                <a:latin typeface="Calibri" pitchFamily="34" charset="0"/>
                <a:cs typeface="Calibri" pitchFamily="34" charset="0"/>
              </a:rPr>
              <a:t> </a:t>
            </a:r>
          </a:p>
          <a:p>
            <a:pPr algn="r">
              <a:lnSpc>
                <a:spcPts val="2800"/>
              </a:lnSpc>
            </a:pPr>
            <a:r>
              <a:rPr lang="en-US" sz="2600" dirty="0" smtClean="0">
                <a:latin typeface="Calibri" pitchFamily="34" charset="0"/>
                <a:cs typeface="Calibri" pitchFamily="34" charset="0"/>
              </a:rPr>
              <a:t>Abba-</a:t>
            </a:r>
            <a:r>
              <a:rPr lang="en-US" sz="2600" dirty="0" err="1" smtClean="0">
                <a:latin typeface="Calibri" pitchFamily="34" charset="0"/>
                <a:cs typeface="Calibri" pitchFamily="34" charset="0"/>
              </a:rPr>
              <a:t>Nya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untuk</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melepaskan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kita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dari</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hati</a:t>
            </a:r>
            <a:r>
              <a:rPr lang="en-US" sz="2600" dirty="0" smtClean="0">
                <a:latin typeface="Calibri" pitchFamily="34" charset="0"/>
                <a:cs typeface="Calibri" pitchFamily="34" charset="0"/>
              </a:rPr>
              <a:t> yang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p>
          <a:p>
            <a:pPr algn="r">
              <a:lnSpc>
                <a:spcPts val="2800"/>
              </a:lnSpc>
            </a:pPr>
            <a:r>
              <a:rPr lang="en-US" sz="2600" dirty="0" smtClean="0">
                <a:latin typeface="Calibri" pitchFamily="34" charset="0"/>
                <a:cs typeface="Calibri" pitchFamily="34" charset="0"/>
              </a:rPr>
              <a:t>yang </a:t>
            </a:r>
            <a:r>
              <a:rPr lang="en-US" sz="2600" dirty="0" err="1" smtClean="0">
                <a:latin typeface="Calibri" pitchFamily="34" charset="0"/>
                <a:cs typeface="Calibri" pitchFamily="34" charset="0"/>
              </a:rPr>
              <a:t>seperti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sifat</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p>
          <a:p>
            <a:pPr algn="r">
              <a:lnSpc>
                <a:spcPts val="2800"/>
              </a:lnSpc>
            </a:pPr>
            <a:r>
              <a:rPr lang="en-US" sz="2600" dirty="0" err="1" smtClean="0">
                <a:latin typeface="Calibri" pitchFamily="34" charset="0"/>
                <a:cs typeface="Calibri" pitchFamily="34" charset="0"/>
              </a:rPr>
              <a:t>saya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dari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Setan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dosa</a:t>
            </a:r>
            <a:r>
              <a:rPr lang="en-US" sz="2600" dirty="0" smtClean="0">
                <a:latin typeface="Calibri" pitchFamily="34" charset="0"/>
                <a:cs typeface="Calibri" pitchFamily="34" charset="0"/>
              </a:rPr>
              <a:t>.</a:t>
            </a:r>
          </a:p>
          <a:p>
            <a:pPr algn="r">
              <a:lnSpc>
                <a:spcPts val="2800"/>
              </a:lnSpc>
            </a:pPr>
            <a:r>
              <a:rPr lang="en-US" sz="2600" dirty="0" smtClean="0">
                <a:latin typeface="Calibri" pitchFamily="34" charset="0"/>
                <a:cs typeface="Calibri" pitchFamily="34" charset="0"/>
              </a:rPr>
              <a:t>Kita </a:t>
            </a:r>
            <a:r>
              <a:rPr lang="en-US" sz="2600" dirty="0" err="1" smtClean="0">
                <a:latin typeface="Calibri" pitchFamily="34" charset="0"/>
                <a:cs typeface="Calibri" pitchFamily="34" charset="0"/>
              </a:rPr>
              <a:t>menjadi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anak-anak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dlm</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Anak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dgn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Roh</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Anak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dlm</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kita</a:t>
            </a:r>
            <a:r>
              <a:rPr lang="en-US" sz="2600" dirty="0" smtClean="0">
                <a:latin typeface="Calibri" pitchFamily="34" charset="0"/>
                <a:cs typeface="Calibri" pitchFamily="34" charset="0"/>
              </a:rPr>
              <a:t>!</a:t>
            </a:r>
          </a:p>
          <a:p>
            <a:pPr algn="r">
              <a:lnSpc>
                <a:spcPts val="2800"/>
              </a:lnSpc>
            </a:pPr>
            <a:r>
              <a:rPr lang="en-US" sz="2600" dirty="0" smtClean="0">
                <a:latin typeface="Calibri" pitchFamily="34" charset="0"/>
                <a:cs typeface="Calibri" pitchFamily="34" charset="0"/>
              </a:rPr>
              <a:t> </a:t>
            </a:r>
            <a:endParaRPr lang="en-US" sz="26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9" descr="crucified (2).jpg"/>
          <p:cNvPicPr>
            <a:picLocks noChangeAspect="1"/>
          </p:cNvPicPr>
          <p:nvPr/>
        </p:nvPicPr>
        <p:blipFill>
          <a:blip r:embed="rId2" cstate="print"/>
          <a:srcRect t="1966" b="16810"/>
          <a:stretch>
            <a:fillRect/>
          </a:stretch>
        </p:blipFill>
        <p:spPr>
          <a:xfrm>
            <a:off x="1739219" y="1556792"/>
            <a:ext cx="5569085" cy="3960440"/>
          </a:xfrm>
          <a:prstGeom prst="rect">
            <a:avLst/>
          </a:prstGeom>
        </p:spPr>
      </p:pic>
      <p:sp>
        <p:nvSpPr>
          <p:cNvPr id="4" name="TextBox 3"/>
          <p:cNvSpPr txBox="1"/>
          <p:nvPr/>
        </p:nvSpPr>
        <p:spPr>
          <a:xfrm>
            <a:off x="1907704" y="4982979"/>
            <a:ext cx="2097049" cy="246221"/>
          </a:xfrm>
          <a:prstGeom prst="rect">
            <a:avLst/>
          </a:prstGeom>
          <a:noFill/>
        </p:spPr>
        <p:txBody>
          <a:bodyPr wrap="none" rtlCol="0">
            <a:spAutoFit/>
          </a:bodyPr>
          <a:lstStyle/>
          <a:p>
            <a:pPr algn="ctr"/>
            <a:r>
              <a:rPr lang="en-US" sz="1000" dirty="0" smtClean="0"/>
              <a:t>original author of picture unknown</a:t>
            </a:r>
            <a:endParaRPr lang="en-US" sz="1000" dirty="0"/>
          </a:p>
        </p:txBody>
      </p:sp>
      <p:pic>
        <p:nvPicPr>
          <p:cNvPr id="5" name="Picture 4" descr="www.clipartbest.com dc6XLjAMi.gif"/>
          <p:cNvPicPr>
            <a:picLocks noChangeAspect="1"/>
          </p:cNvPicPr>
          <p:nvPr/>
        </p:nvPicPr>
        <p:blipFill>
          <a:blip r:embed="rId3" cstate="print"/>
          <a:stretch>
            <a:fillRect/>
          </a:stretch>
        </p:blipFill>
        <p:spPr>
          <a:xfrm>
            <a:off x="3635896" y="3356992"/>
            <a:ext cx="2970911" cy="2088232"/>
          </a:xfrm>
          <a:prstGeom prst="rect">
            <a:avLst/>
          </a:prstGeom>
        </p:spPr>
      </p:pic>
      <p:sp>
        <p:nvSpPr>
          <p:cNvPr id="8" name="TextBox 7"/>
          <p:cNvSpPr txBox="1"/>
          <p:nvPr/>
        </p:nvSpPr>
        <p:spPr>
          <a:xfrm>
            <a:off x="1907704" y="4797152"/>
            <a:ext cx="2088232" cy="246221"/>
          </a:xfrm>
          <a:prstGeom prst="rect">
            <a:avLst/>
          </a:prstGeom>
          <a:noFill/>
        </p:spPr>
        <p:txBody>
          <a:bodyPr wrap="square" rtlCol="0">
            <a:spAutoFit/>
          </a:bodyPr>
          <a:lstStyle/>
          <a:p>
            <a:pPr algn="ctr"/>
            <a:r>
              <a:rPr lang="en-CA" sz="1000" dirty="0" smtClean="0"/>
              <a:t>heart © clipartbest.com</a:t>
            </a:r>
            <a:endParaRPr lang="en-CA" dirty="0"/>
          </a:p>
        </p:txBody>
      </p:sp>
      <p:sp>
        <p:nvSpPr>
          <p:cNvPr id="12" name="Rectangle 11"/>
          <p:cNvSpPr/>
          <p:nvPr/>
        </p:nvSpPr>
        <p:spPr>
          <a:xfrm>
            <a:off x="0" y="23167"/>
            <a:ext cx="9144000" cy="1533625"/>
          </a:xfrm>
          <a:prstGeom prst="rect">
            <a:avLst/>
          </a:prstGeom>
        </p:spPr>
        <p:txBody>
          <a:bodyPr wrap="square">
            <a:spAutoFit/>
          </a:bodyPr>
          <a:lstStyle/>
          <a:p>
            <a:pPr algn="ctr">
              <a:lnSpc>
                <a:spcPts val="2800"/>
              </a:lnSpc>
            </a:pPr>
            <a:r>
              <a:rPr lang="en-US" sz="2800" b="1" dirty="0" err="1" smtClean="0">
                <a:solidFill>
                  <a:schemeClr val="bg1"/>
                </a:solidFill>
                <a:latin typeface="Calibri" pitchFamily="34" charset="0"/>
                <a:cs typeface="Calibri" pitchFamily="34" charset="0"/>
              </a:rPr>
              <a:t>Salib</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penyataan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tertinggi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kasih</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abadi</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mengalir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antara</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Anak</a:t>
            </a:r>
            <a:r>
              <a:rPr lang="en-US" sz="2800" b="1" dirty="0" smtClean="0">
                <a:solidFill>
                  <a:schemeClr val="bg1"/>
                </a:solidFill>
                <a:latin typeface="Calibri" pitchFamily="34" charset="0"/>
                <a:cs typeface="Calibri" pitchFamily="34" charset="0"/>
              </a:rPr>
              <a:t> </a:t>
            </a:r>
          </a:p>
          <a:p>
            <a:pPr algn="ctr">
              <a:lnSpc>
                <a:spcPts val="2800"/>
              </a:lnSpc>
            </a:pP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a:t>
            </a:r>
            <a:r>
              <a:rPr lang="en-US" sz="2800" b="1" dirty="0" err="1" smtClean="0">
                <a:solidFill>
                  <a:schemeClr val="bg1"/>
                </a:solidFill>
                <a:latin typeface="Calibri" pitchFamily="34" charset="0"/>
                <a:cs typeface="Calibri" pitchFamily="34" charset="0"/>
              </a:rPr>
              <a:t>Kematian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TIDAK </a:t>
            </a:r>
            <a:r>
              <a:rPr lang="en-US" sz="2800" b="1" dirty="0" err="1" smtClean="0">
                <a:solidFill>
                  <a:schemeClr val="bg1"/>
                </a:solidFill>
                <a:latin typeface="Calibri" pitchFamily="34" charset="0"/>
                <a:cs typeface="Calibri" pitchFamily="34" charset="0"/>
              </a:rPr>
              <a:t>pertama</a:t>
            </a:r>
            <a:r>
              <a:rPr lang="en-US" sz="2800" b="1" dirty="0" smtClean="0">
                <a:solidFill>
                  <a:schemeClr val="bg1"/>
                </a:solidFill>
                <a:latin typeface="Calibri" pitchFamily="34" charset="0"/>
                <a:cs typeface="Calibri" pitchFamily="34" charset="0"/>
              </a:rPr>
              <a:t>-tama </a:t>
            </a:r>
            <a:r>
              <a:rPr lang="en-US" sz="2800" b="1" dirty="0" err="1" smtClean="0">
                <a:solidFill>
                  <a:schemeClr val="bg1"/>
                </a:solidFill>
                <a:latin typeface="Calibri" pitchFamily="34" charset="0"/>
                <a:cs typeface="Calibri" pitchFamily="34" charset="0"/>
              </a:rPr>
              <a:t>menyatakan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bahwa</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mengasihi</a:t>
            </a:r>
            <a:r>
              <a:rPr lang="en-US" sz="2800" b="1" dirty="0" smtClean="0">
                <a:solidFill>
                  <a:schemeClr val="bg1"/>
                </a:solidFill>
                <a:latin typeface="Calibri" pitchFamily="34" charset="0"/>
                <a:cs typeface="Calibri" pitchFamily="34" charset="0"/>
              </a:rPr>
              <a:t> “SAYA”!</a:t>
            </a:r>
            <a:endParaRPr lang="en-US" sz="2800" b="1" dirty="0">
              <a:solidFill>
                <a:schemeClr val="bg1"/>
              </a:solidFill>
              <a:latin typeface="Calibri" pitchFamily="34" charset="0"/>
              <a:cs typeface="Calibri" pitchFamily="34" charset="0"/>
            </a:endParaRPr>
          </a:p>
        </p:txBody>
      </p:sp>
      <p:sp>
        <p:nvSpPr>
          <p:cNvPr id="9" name="Rectangle 8"/>
          <p:cNvSpPr/>
          <p:nvPr/>
        </p:nvSpPr>
        <p:spPr>
          <a:xfrm>
            <a:off x="-180528" y="5517232"/>
            <a:ext cx="9433048" cy="1692771"/>
          </a:xfrm>
          <a:prstGeom prst="rect">
            <a:avLst/>
          </a:prstGeom>
        </p:spPr>
        <p:txBody>
          <a:bodyPr wrap="square">
            <a:spAutoFit/>
          </a:bodyPr>
          <a:lstStyle/>
          <a:p>
            <a:pPr algn="ctr"/>
            <a:r>
              <a:rPr lang="en-US" sz="2600" b="1" dirty="0" err="1" smtClean="0">
                <a:solidFill>
                  <a:schemeClr val="bg1"/>
                </a:solidFill>
                <a:latin typeface="Calibri" pitchFamily="34" charset="0"/>
                <a:cs typeface="Calibri" pitchFamily="34" charset="0"/>
              </a:rPr>
              <a:t>Tidak</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mengherankan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jika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tindakan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kasih</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kamu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kamu</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kamu</a:t>
            </a:r>
            <a:r>
              <a:rPr lang="en-US" sz="2600" b="1" dirty="0" smtClean="0">
                <a:solidFill>
                  <a:schemeClr val="bg1"/>
                </a:solidFill>
                <a:latin typeface="Calibri" pitchFamily="34" charset="0"/>
                <a:cs typeface="Calibri" pitchFamily="34" charset="0"/>
              </a:rPr>
              <a:t> yang </a:t>
            </a:r>
            <a:r>
              <a:rPr lang="en-US" sz="2600" b="1" dirty="0" err="1" smtClean="0">
                <a:solidFill>
                  <a:schemeClr val="bg1"/>
                </a:solidFill>
                <a:latin typeface="Calibri" pitchFamily="34" charset="0"/>
                <a:cs typeface="Calibri" pitchFamily="34" charset="0"/>
              </a:rPr>
              <a:t>tertinggi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diperlukan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untuk</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mengalahkan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Setan</a:t>
            </a:r>
            <a:endParaRPr lang="en-US" sz="2600" b="1" dirty="0" smtClean="0">
              <a:solidFill>
                <a:schemeClr val="bg1"/>
              </a:solidFill>
              <a:latin typeface="Calibri" pitchFamily="34" charset="0"/>
              <a:cs typeface="Calibri" pitchFamily="34" charset="0"/>
            </a:endParaRPr>
          </a:p>
          <a:p>
            <a:pPr algn="ctr"/>
            <a:r>
              <a:rPr lang="en-US" sz="2600" b="1" dirty="0" err="1" smtClean="0">
                <a:solidFill>
                  <a:schemeClr val="bg1"/>
                </a:solidFill>
                <a:latin typeface="Calibri" pitchFamily="34" charset="0"/>
                <a:cs typeface="Calibri" pitchFamily="34" charset="0"/>
              </a:rPr>
              <a:t>dan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selamatkan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orang-orang</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berdosa</a:t>
            </a:r>
            <a:r>
              <a:rPr lang="en-US" sz="2600" b="1" dirty="0" smtClean="0">
                <a:solidFill>
                  <a:schemeClr val="bg1"/>
                </a:solidFill>
                <a:latin typeface="Calibri" pitchFamily="34" charset="0"/>
                <a:cs typeface="Calibri" pitchFamily="34" charset="0"/>
              </a:rPr>
              <a:t>!</a:t>
            </a:r>
          </a:p>
          <a:p>
            <a:pPr algn="ctr"/>
            <a:r>
              <a:rPr lang="en-US" sz="2600" b="1" dirty="0" smtClean="0">
                <a:solidFill>
                  <a:schemeClr val="bg1"/>
                </a:solidFill>
                <a:latin typeface="Calibri" pitchFamily="34" charset="0"/>
                <a:cs typeface="Calibri" pitchFamily="34" charset="0"/>
              </a:rPr>
              <a:t> </a:t>
            </a:r>
            <a:endParaRPr lang="en-US" sz="2600" b="1" dirty="0">
              <a:solidFill>
                <a:schemeClr val="bg1"/>
              </a:solidFill>
              <a:latin typeface="Calibri" pitchFamily="34" charset="0"/>
              <a:cs typeface="Calibri" pitchFamily="34" charset="0"/>
            </a:endParaRPr>
          </a:p>
        </p:txBody>
      </p:sp>
      <p:sp>
        <p:nvSpPr>
          <p:cNvPr id="13" name="TextBox 12"/>
          <p:cNvSpPr txBox="1"/>
          <p:nvPr/>
        </p:nvSpPr>
        <p:spPr>
          <a:xfrm>
            <a:off x="4211960" y="3979688"/>
            <a:ext cx="1800200" cy="1033488"/>
          </a:xfrm>
          <a:prstGeom prst="rect">
            <a:avLst/>
          </a:prstGeom>
          <a:noFill/>
        </p:spPr>
        <p:txBody>
          <a:bodyPr wrap="square" rtlCol="0">
            <a:spAutoFit/>
          </a:bodyPr>
          <a:lstStyle/>
          <a:p>
            <a:pPr algn="ctr">
              <a:lnSpc>
                <a:spcPts val="2400"/>
              </a:lnSpc>
            </a:pPr>
            <a:r>
              <a:rPr lang="en-US" sz="2800" b="1" dirty="0" smtClean="0">
                <a:latin typeface="Calibri" pitchFamily="34" charset="0"/>
                <a:cs typeface="Calibri" pitchFamily="34" charset="0"/>
              </a:rPr>
              <a:t>“</a:t>
            </a:r>
            <a:r>
              <a:rPr lang="en-US" sz="2800" b="1" dirty="0" err="1" smtClean="0">
                <a:latin typeface="Calibri" pitchFamily="34" charset="0"/>
                <a:cs typeface="Calibri" pitchFamily="34" charset="0"/>
              </a:rPr>
              <a:t>Engkau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dahulu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Bapa</a:t>
            </a:r>
            <a:r>
              <a:rPr lang="en-US" sz="2800" b="1" dirty="0" smtClean="0">
                <a:latin typeface="Calibri" pitchFamily="34" charset="0"/>
                <a:cs typeface="Calibri" pitchFamily="34" charset="0"/>
              </a:rPr>
              <a:t>”</a:t>
            </a:r>
            <a:endParaRPr lang="en-US" sz="28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4" name="Picture 33" descr="www.clipartfest.com aaf199e4e5444100a944d574457b2f7a_animated-powerpoint-templates-free-animated-clipart-for-ppt_1024-768.gif"/>
          <p:cNvPicPr>
            <a:picLocks noChangeAspect="1"/>
          </p:cNvPicPr>
          <p:nvPr/>
        </p:nvPicPr>
        <p:blipFill>
          <a:blip r:embed="rId3" cstate="print"/>
          <a:stretch>
            <a:fillRect/>
          </a:stretch>
        </p:blipFill>
        <p:spPr>
          <a:xfrm>
            <a:off x="36512" y="315416"/>
            <a:ext cx="9144000" cy="6858000"/>
          </a:xfrm>
          <a:prstGeom prst="rect">
            <a:avLst/>
          </a:prstGeom>
        </p:spPr>
      </p:pic>
      <p:sp>
        <p:nvSpPr>
          <p:cNvPr id="11" name="Rectangle 10"/>
          <p:cNvSpPr/>
          <p:nvPr/>
        </p:nvSpPr>
        <p:spPr>
          <a:xfrm>
            <a:off x="4358640" y="3352800"/>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81000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404266" y="1447800"/>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3590148" y="3584653"/>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151748" y="3608627"/>
            <a:ext cx="4301334" cy="256032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2957344" y="4599605"/>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500144" y="437100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14544" y="4828205"/>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500144" y="483395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2957344" y="505680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14544" y="4371005"/>
            <a:ext cx="921716" cy="54864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2995072" y="4148155"/>
            <a:ext cx="921716" cy="548640"/>
          </a:xfrm>
          <a:prstGeom prst="rect">
            <a:avLst/>
          </a:prstGeom>
        </p:spPr>
      </p:pic>
      <p:sp>
        <p:nvSpPr>
          <p:cNvPr id="35" name="TextBox 34"/>
          <p:cNvSpPr txBox="1">
            <a:spLocks noChangeArrowheads="1"/>
          </p:cNvSpPr>
          <p:nvPr/>
        </p:nvSpPr>
        <p:spPr bwMode="auto">
          <a:xfrm>
            <a:off x="72008" y="-27384"/>
            <a:ext cx="8964488" cy="2492990"/>
          </a:xfrm>
          <a:prstGeom prst="rect">
            <a:avLst/>
          </a:prstGeom>
          <a:noFill/>
          <a:ln w="9525">
            <a:noFill/>
            <a:miter lim="800000"/>
            <a:headEnd/>
            <a:tailEnd/>
          </a:ln>
        </p:spPr>
        <p:txBody>
          <a:bodyPr wrap="square">
            <a:spAutoFit/>
          </a:bodyPr>
          <a:lstStyle/>
          <a:p>
            <a:pPr algn="ctr"/>
            <a:r>
              <a:rPr lang="en-US" sz="2600" b="1" dirty="0" err="1" smtClean="0">
                <a:solidFill>
                  <a:schemeClr val="bg1"/>
                </a:solidFill>
                <a:latin typeface="Calibri" pitchFamily="34" charset="0"/>
                <a:cs typeface="Calibri" pitchFamily="34" charset="0"/>
              </a:rPr>
              <a:t>Surga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penuh</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dengan</a:t>
            </a:r>
            <a:r>
              <a:rPr lang="en-US" sz="2600" b="1" dirty="0" smtClean="0">
                <a:solidFill>
                  <a:schemeClr val="bg1"/>
                </a:solidFill>
                <a:latin typeface="Calibri" pitchFamily="34" charset="0"/>
                <a:cs typeface="Calibri" pitchFamily="34" charset="0"/>
              </a:rPr>
              <a:t> Allah </a:t>
            </a:r>
            <a:r>
              <a:rPr lang="en-US" sz="2600" b="1" dirty="0" err="1" smtClean="0">
                <a:solidFill>
                  <a:schemeClr val="bg1"/>
                </a:solidFill>
                <a:latin typeface="Calibri" pitchFamily="34" charset="0"/>
                <a:cs typeface="Calibri" pitchFamily="34" charset="0"/>
              </a:rPr>
              <a:t>Bapa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Anak</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Roh</a:t>
            </a:r>
            <a:r>
              <a:rPr lang="en-US" sz="2600" b="1" dirty="0" smtClean="0">
                <a:solidFill>
                  <a:schemeClr val="bg1"/>
                </a:solidFill>
                <a:latin typeface="Calibri" pitchFamily="34" charset="0"/>
                <a:cs typeface="Calibri" pitchFamily="34" charset="0"/>
              </a:rPr>
              <a:t> Kudus </a:t>
            </a:r>
            <a:r>
              <a:rPr lang="en-US" sz="2600" b="1" dirty="0" err="1" smtClean="0">
                <a:solidFill>
                  <a:schemeClr val="bg1"/>
                </a:solidFill>
                <a:latin typeface="Calibri" pitchFamily="34" charset="0"/>
                <a:cs typeface="Calibri" pitchFamily="34" charset="0"/>
              </a:rPr>
              <a:t>saling</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menikmati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umat</a:t>
            </a:r>
            <a:r>
              <a:rPr lang="en-US" sz="2600" b="1" dirty="0" smtClean="0">
                <a:solidFill>
                  <a:schemeClr val="bg1"/>
                </a:solidFill>
                <a:latin typeface="Calibri" pitchFamily="34" charset="0"/>
                <a:cs typeface="Calibri" pitchFamily="34" charset="0"/>
              </a:rPr>
              <a:t> Allah </a:t>
            </a:r>
            <a:r>
              <a:rPr lang="en-US" sz="2600" b="1" dirty="0" err="1" smtClean="0">
                <a:solidFill>
                  <a:schemeClr val="bg1"/>
                </a:solidFill>
                <a:latin typeface="Calibri" pitchFamily="34" charset="0"/>
                <a:cs typeface="Calibri" pitchFamily="34" charset="0"/>
              </a:rPr>
              <a:t>menikmati</a:t>
            </a:r>
            <a:r>
              <a:rPr lang="en-US" sz="2600" b="1" dirty="0" smtClean="0">
                <a:solidFill>
                  <a:schemeClr val="bg1"/>
                </a:solidFill>
                <a:latin typeface="Calibri" pitchFamily="34" charset="0"/>
                <a:cs typeface="Calibri" pitchFamily="34" charset="0"/>
              </a:rPr>
              <a:t> TUHAN!  </a:t>
            </a:r>
            <a:r>
              <a:rPr lang="en-US" sz="2600" b="1" dirty="0" err="1" smtClean="0">
                <a:solidFill>
                  <a:schemeClr val="bg1"/>
                </a:solidFill>
                <a:latin typeface="Calibri" pitchFamily="34" charset="0"/>
                <a:cs typeface="Calibri" pitchFamily="34" charset="0"/>
              </a:rPr>
              <a:t>Kasih</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karunia</a:t>
            </a:r>
            <a:r>
              <a:rPr lang="en-US" sz="2600" b="1" dirty="0" smtClean="0">
                <a:solidFill>
                  <a:schemeClr val="bg1"/>
                </a:solidFill>
                <a:latin typeface="Calibri" pitchFamily="34" charset="0"/>
                <a:cs typeface="Calibri" pitchFamily="34" charset="0"/>
              </a:rPr>
              <a:t> yang </a:t>
            </a:r>
            <a:r>
              <a:rPr lang="en-US" sz="2600" b="1" dirty="0" err="1" smtClean="0">
                <a:solidFill>
                  <a:schemeClr val="bg1"/>
                </a:solidFill>
                <a:latin typeface="Calibri" pitchFamily="34" charset="0"/>
                <a:cs typeface="Calibri" pitchFamily="34" charset="0"/>
              </a:rPr>
              <a:t>Tuhan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sediakan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dlm</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Kristus</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melalui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kematian-Nya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menyelamatkan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kita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dari</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keberdosaan</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saya</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untuk</a:t>
            </a:r>
            <a:r>
              <a:rPr lang="en-US" sz="2600" b="1" dirty="0" smtClean="0">
                <a:solidFill>
                  <a:schemeClr val="bg1"/>
                </a:solidFill>
                <a:latin typeface="Calibri" pitchFamily="34" charset="0"/>
                <a:cs typeface="Calibri" pitchFamily="34" charset="0"/>
              </a:rPr>
              <a:t> </a:t>
            </a:r>
            <a:r>
              <a:rPr lang="en-US" sz="2600" b="1" dirty="0" err="1" smtClean="0">
                <a:solidFill>
                  <a:schemeClr val="bg1"/>
                </a:solidFill>
                <a:latin typeface="Calibri" pitchFamily="34" charset="0"/>
                <a:cs typeface="Calibri" pitchFamily="34" charset="0"/>
              </a:rPr>
              <a:t>menikmati</a:t>
            </a:r>
            <a:r>
              <a:rPr lang="en-US" sz="2600" b="1" dirty="0" smtClean="0">
                <a:solidFill>
                  <a:schemeClr val="bg1"/>
                </a:solidFill>
                <a:latin typeface="Calibri" pitchFamily="34" charset="0"/>
                <a:cs typeface="Calibri" pitchFamily="34" charset="0"/>
              </a:rPr>
              <a:t> Allah </a:t>
            </a:r>
            <a:r>
              <a:rPr lang="en-US" sz="2600" b="1" dirty="0" err="1" smtClean="0">
                <a:solidFill>
                  <a:schemeClr val="bg1"/>
                </a:solidFill>
                <a:latin typeface="Calibri" pitchFamily="34" charset="0"/>
                <a:cs typeface="Calibri" pitchFamily="34" charset="0"/>
              </a:rPr>
              <a:t>sebagaimana</a:t>
            </a:r>
            <a:r>
              <a:rPr lang="en-US" sz="2600" b="1" dirty="0" smtClean="0">
                <a:solidFill>
                  <a:schemeClr val="bg1"/>
                </a:solidFill>
                <a:latin typeface="Calibri" pitchFamily="34" charset="0"/>
                <a:cs typeface="Calibri" pitchFamily="34" charset="0"/>
              </a:rPr>
              <a:t> Allah </a:t>
            </a:r>
            <a:r>
              <a:rPr lang="en-US" sz="2600" b="1" dirty="0" err="1" smtClean="0">
                <a:solidFill>
                  <a:schemeClr val="bg1"/>
                </a:solidFill>
                <a:latin typeface="Calibri" pitchFamily="34" charset="0"/>
                <a:cs typeface="Calibri" pitchFamily="34" charset="0"/>
              </a:rPr>
              <a:t>menikmati</a:t>
            </a:r>
            <a:r>
              <a:rPr lang="en-US" sz="2600" b="1" dirty="0" smtClean="0">
                <a:solidFill>
                  <a:schemeClr val="bg1"/>
                </a:solidFill>
                <a:latin typeface="Calibri" pitchFamily="34" charset="0"/>
                <a:cs typeface="Calibri" pitchFamily="34" charset="0"/>
              </a:rPr>
              <a:t> Allah!</a:t>
            </a:r>
          </a:p>
          <a:p>
            <a:pPr algn="ctr"/>
            <a:r>
              <a:rPr lang="en-US" sz="2600" b="1" dirty="0" smtClean="0">
                <a:solidFill>
                  <a:schemeClr val="bg1"/>
                </a:solidFill>
                <a:latin typeface="Calibri" pitchFamily="34" charset="0"/>
                <a:cs typeface="Calibri" pitchFamily="34" charset="0"/>
              </a:rPr>
              <a:t> </a:t>
            </a:r>
            <a:endParaRPr lang="en-US" sz="2600" b="1" dirty="0">
              <a:solidFill>
                <a:schemeClr val="bg1"/>
              </a:solidFill>
              <a:latin typeface="Calibri" pitchFamily="34" charset="0"/>
              <a:cs typeface="Calibri" pitchFamily="34" charset="0"/>
            </a:endParaRPr>
          </a:p>
        </p:txBody>
      </p:sp>
      <p:sp>
        <p:nvSpPr>
          <p:cNvPr id="38" name="TextBox 37"/>
          <p:cNvSpPr txBox="1"/>
          <p:nvPr/>
        </p:nvSpPr>
        <p:spPr>
          <a:xfrm>
            <a:off x="6876256" y="6341258"/>
            <a:ext cx="2088232" cy="400110"/>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27497" y="673184"/>
            <a:ext cx="8936991" cy="5852160"/>
          </a:xfrm>
          <a:prstGeom prst="rect">
            <a:avLst/>
          </a:prstGeom>
        </p:spPr>
      </p:pic>
      <p:sp>
        <p:nvSpPr>
          <p:cNvPr id="11" name="Rectangle 10"/>
          <p:cNvSpPr/>
          <p:nvPr/>
        </p:nvSpPr>
        <p:spPr>
          <a:xfrm>
            <a:off x="4358640" y="325638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3688080" y="3573016"/>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3" name="Picture 2" descr="egyptian.gif"/>
          <p:cNvPicPr>
            <a:picLocks noChangeAspect="1"/>
          </p:cNvPicPr>
          <p:nvPr/>
        </p:nvPicPr>
        <p:blipFill>
          <a:blip r:embed="rId4" cstate="print"/>
          <a:stretch>
            <a:fillRect/>
          </a:stretch>
        </p:blipFill>
        <p:spPr>
          <a:xfrm>
            <a:off x="2603731" y="1628800"/>
            <a:ext cx="3840477" cy="22860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665644" y="3440356"/>
            <a:ext cx="3840477" cy="22860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1515007" y="3440356"/>
            <a:ext cx="3840477" cy="228600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067080" y="426701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2635032" y="4123003"/>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3499128" y="4483043"/>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2635032" y="4555051"/>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3067080" y="477107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3499128" y="4050995"/>
            <a:ext cx="921716" cy="548640"/>
          </a:xfrm>
          <a:prstGeom prst="rect">
            <a:avLst/>
          </a:prstGeom>
        </p:spPr>
      </p:pic>
      <p:sp>
        <p:nvSpPr>
          <p:cNvPr id="32" name="TextBox 31"/>
          <p:cNvSpPr txBox="1">
            <a:spLocks noChangeArrowheads="1"/>
          </p:cNvSpPr>
          <p:nvPr/>
        </p:nvSpPr>
        <p:spPr bwMode="auto">
          <a:xfrm>
            <a:off x="0" y="0"/>
            <a:ext cx="9071992" cy="1169551"/>
          </a:xfrm>
          <a:prstGeom prst="rect">
            <a:avLst/>
          </a:prstGeom>
          <a:noFill/>
          <a:ln w="9525">
            <a:noFill/>
            <a:miter lim="800000"/>
            <a:headEnd/>
            <a:tailEnd/>
          </a:ln>
        </p:spPr>
        <p:txBody>
          <a:bodyPr wrap="square">
            <a:spAutoFit/>
          </a:bodyPr>
          <a:lstStyle/>
          <a:p>
            <a:pPr algn="ctr">
              <a:lnSpc>
                <a:spcPts val="2800"/>
              </a:lnSpc>
            </a:pPr>
            <a:r>
              <a:rPr lang="en-US" sz="2600" b="1" dirty="0" err="1" smtClean="0">
                <a:latin typeface="Calibri" pitchFamily="34" charset="0"/>
                <a:cs typeface="Calibri" pitchFamily="34" charset="0"/>
              </a:rPr>
              <a:t>Segala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kekayaan</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kasih</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karunia</a:t>
            </a:r>
            <a:r>
              <a:rPr lang="en-US" sz="2600" b="1" dirty="0" smtClean="0">
                <a:latin typeface="Calibri" pitchFamily="34" charset="0"/>
                <a:cs typeface="Calibri" pitchFamily="34" charset="0"/>
              </a:rPr>
              <a:t> Allah </a:t>
            </a:r>
            <a:r>
              <a:rPr lang="en-US" sz="2600" b="1" dirty="0" err="1" smtClean="0">
                <a:latin typeface="Calibri" pitchFamily="34" charset="0"/>
                <a:cs typeface="Calibri" pitchFamily="34" charset="0"/>
              </a:rPr>
              <a:t>di</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dalam</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Kristus</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sekarang</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dan</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dalam</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kekekalan</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adalah</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karunia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hubungan</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dengan</a:t>
            </a:r>
            <a:r>
              <a:rPr lang="en-US" sz="2600" b="1" dirty="0" smtClean="0">
                <a:latin typeface="Calibri" pitchFamily="34" charset="0"/>
                <a:cs typeface="Calibri" pitchFamily="34" charset="0"/>
              </a:rPr>
              <a:t> TUHAN </a:t>
            </a:r>
            <a:r>
              <a:rPr lang="en-US" sz="2600" b="1" dirty="0" err="1" smtClean="0">
                <a:latin typeface="Calibri" pitchFamily="34" charset="0"/>
                <a:cs typeface="Calibri" pitchFamily="34" charset="0"/>
              </a:rPr>
              <a:t>untuk</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dinikmati-Nya</a:t>
            </a:r>
            <a:r>
              <a:rPr lang="en-US" sz="2600" b="1" dirty="0" smtClean="0">
                <a:latin typeface="Calibri" pitchFamily="34" charset="0"/>
                <a:cs typeface="Calibri" pitchFamily="34" charset="0"/>
              </a:rPr>
              <a:t>!</a:t>
            </a:r>
            <a:endParaRPr lang="en-US" sz="2600" b="1" dirty="0">
              <a:latin typeface="Calibri" pitchFamily="34" charset="0"/>
              <a:cs typeface="Calibri" pitchFamily="34" charset="0"/>
            </a:endParaRPr>
          </a:p>
        </p:txBody>
      </p:sp>
      <p:pic>
        <p:nvPicPr>
          <p:cNvPr id="23" name="Picture 22" descr="egyptian.gif"/>
          <p:cNvPicPr>
            <a:picLocks noChangeAspect="1"/>
          </p:cNvPicPr>
          <p:nvPr/>
        </p:nvPicPr>
        <p:blipFill>
          <a:blip r:embed="rId4" cstate="print"/>
          <a:stretch>
            <a:fillRect/>
          </a:stretch>
        </p:blipFill>
        <p:spPr>
          <a:xfrm rot="14400000" flipH="1">
            <a:off x="3067080" y="3834971"/>
            <a:ext cx="921716" cy="548640"/>
          </a:xfrm>
          <a:prstGeom prst="rect">
            <a:avLst/>
          </a:prstGeom>
        </p:spPr>
      </p:pic>
      <p:sp>
        <p:nvSpPr>
          <p:cNvPr id="36" name="TextBox 35"/>
          <p:cNvSpPr txBox="1"/>
          <p:nvPr/>
        </p:nvSpPr>
        <p:spPr>
          <a:xfrm>
            <a:off x="6732240" y="5373216"/>
            <a:ext cx="2088232" cy="246221"/>
          </a:xfrm>
          <a:prstGeom prst="rect">
            <a:avLst/>
          </a:prstGeom>
          <a:noFill/>
        </p:spPr>
        <p:txBody>
          <a:bodyPr wrap="square" rtlCol="0">
            <a:spAutoFit/>
          </a:bodyPr>
          <a:lstStyle/>
          <a:p>
            <a:pPr algn="ctr"/>
            <a:r>
              <a:rPr lang="en-CA" sz="1000" dirty="0" smtClean="0">
                <a:solidFill>
                  <a:schemeClr val="tx1">
                    <a:lumMod val="85000"/>
                  </a:schemeClr>
                </a:solidFill>
              </a:rPr>
              <a:t> smiley © sherv.net</a:t>
            </a:r>
            <a:endParaRPr lang="en-CA" dirty="0">
              <a:solidFill>
                <a:schemeClr val="tx1">
                  <a:lumMod val="85000"/>
                </a:schemeClr>
              </a:solidFill>
            </a:endParaRPr>
          </a:p>
        </p:txBody>
      </p:sp>
      <p:sp>
        <p:nvSpPr>
          <p:cNvPr id="37" name="TextBox 36"/>
          <p:cNvSpPr txBox="1"/>
          <p:nvPr/>
        </p:nvSpPr>
        <p:spPr>
          <a:xfrm>
            <a:off x="6750968" y="5559043"/>
            <a:ext cx="2088232" cy="246221"/>
          </a:xfrm>
          <a:prstGeom prst="rect">
            <a:avLst/>
          </a:prstGeom>
          <a:noFill/>
        </p:spPr>
        <p:txBody>
          <a:bodyPr wrap="square" rtlCol="0">
            <a:spAutoFit/>
          </a:bodyPr>
          <a:lstStyle/>
          <a:p>
            <a:pPr algn="ctr"/>
            <a:r>
              <a:rPr lang="en-CA" sz="1000" dirty="0" smtClean="0">
                <a:solidFill>
                  <a:schemeClr val="tx1">
                    <a:lumMod val="85000"/>
                  </a:schemeClr>
                </a:solidFill>
              </a:rPr>
              <a:t>heart © clipartbest.com</a:t>
            </a:r>
            <a:endParaRPr lang="en-CA" dirty="0">
              <a:solidFill>
                <a:schemeClr val="tx1">
                  <a:lumMod val="85000"/>
                </a:schemeClr>
              </a:solidFill>
            </a:endParaRPr>
          </a:p>
        </p:txBody>
      </p:sp>
      <p:sp>
        <p:nvSpPr>
          <p:cNvPr id="24" name="WordArt 2"/>
          <p:cNvSpPr>
            <a:spLocks noChangeArrowheads="1" noChangeShapeType="1" noTextEdit="1"/>
          </p:cNvSpPr>
          <p:nvPr/>
        </p:nvSpPr>
        <p:spPr bwMode="auto">
          <a:xfrm>
            <a:off x="2362552" y="1844824"/>
            <a:ext cx="4297680" cy="384048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a:p>
            <a:pPr algn="ctr" rtl="0"/>
            <a:r>
              <a:rPr lang="en-CA" sz="1200" kern="10" dirty="0" err="1" smtClean="0">
                <a:ln w="9525">
                  <a:solidFill>
                    <a:srgbClr val="000000"/>
                  </a:solidFill>
                  <a:round/>
                  <a:headEnd/>
                  <a:tailEnd/>
                </a:ln>
                <a:solidFill>
                  <a:srgbClr val="FFC000"/>
                </a:solidFill>
                <a:latin typeface="Arial Black" pitchFamily="34" charset="0"/>
              </a:rPr>
              <a:t>Bapa</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Anak</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dan</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Roh</a:t>
            </a:r>
            <a:r>
              <a:rPr lang="en-CA" sz="1200" kern="10" dirty="0" smtClean="0">
                <a:ln w="9525">
                  <a:solidFill>
                    <a:srgbClr val="000000"/>
                  </a:solidFill>
                  <a:round/>
                  <a:headEnd/>
                  <a:tailEnd/>
                </a:ln>
                <a:solidFill>
                  <a:srgbClr val="FFC000"/>
                </a:solidFill>
                <a:latin typeface="Arial Black" pitchFamily="34" charset="0"/>
              </a:rPr>
              <a:t> </a:t>
            </a:r>
            <a:r>
              <a:rPr lang="en-CA" sz="1200" kern="10" dirty="0" err="1" smtClean="0">
                <a:ln w="9525">
                  <a:solidFill>
                    <a:srgbClr val="000000"/>
                  </a:solidFill>
                  <a:round/>
                  <a:headEnd/>
                  <a:tailEnd/>
                </a:ln>
                <a:solidFill>
                  <a:srgbClr val="FFC000"/>
                </a:solidFill>
                <a:latin typeface="Arial Black" pitchFamily="34" charset="0"/>
              </a:rPr>
              <a:t>keesaan</a:t>
            </a:r>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smtClean="0">
              <a:ln w="9525">
                <a:solidFill>
                  <a:srgbClr val="000000"/>
                </a:solidFill>
                <a:round/>
                <a:headEnd/>
                <a:tailEnd/>
              </a:ln>
              <a:solidFill>
                <a:srgbClr val="FFC000"/>
              </a:solidFill>
              <a:latin typeface="Arial Black" pitchFamily="34" charset="0"/>
            </a:endParaRPr>
          </a:p>
          <a:p>
            <a:pPr algn="ctr" rtl="0"/>
            <a:endParaRPr lang="en-CA" sz="1200" kern="10" dirty="0">
              <a:ln w="9525">
                <a:solidFill>
                  <a:srgbClr val="000000"/>
                </a:solidFill>
                <a:round/>
                <a:headEnd/>
                <a:tailEnd/>
              </a:ln>
              <a:solidFill>
                <a:srgbClr val="FFC000"/>
              </a:solidFill>
              <a:latin typeface="Arial Black" pitchFamily="34" charset="0"/>
            </a:endParaRPr>
          </a:p>
          <a:p>
            <a:pPr algn="ctr" rtl="0"/>
            <a:r>
              <a:rPr lang="en-CA" sz="1200" kern="10" spc="0" dirty="0" err="1" smtClean="0">
                <a:ln w="9525">
                  <a:solidFill>
                    <a:srgbClr val="000000"/>
                  </a:solidFill>
                  <a:round/>
                  <a:headEnd/>
                  <a:tailEnd/>
                </a:ln>
                <a:solidFill>
                  <a:srgbClr val="FFC000"/>
                </a:solidFill>
                <a:effectLst/>
                <a:latin typeface="Arial Black" pitchFamily="34" charset="0"/>
              </a:rPr>
              <a:t>kasih</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persekutuan</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bekerja</a:t>
            </a:r>
            <a:r>
              <a:rPr lang="en-CA" sz="1200" kern="10" spc="0" dirty="0" smtClean="0">
                <a:ln w="9525">
                  <a:solidFill>
                    <a:srgbClr val="000000"/>
                  </a:solidFill>
                  <a:round/>
                  <a:headEnd/>
                  <a:tailEnd/>
                </a:ln>
                <a:solidFill>
                  <a:srgbClr val="FFC000"/>
                </a:solidFill>
                <a:effectLst/>
                <a:latin typeface="Arial Black" pitchFamily="34" charset="0"/>
              </a:rPr>
              <a:t> </a:t>
            </a:r>
            <a:r>
              <a:rPr lang="en-CA" sz="1200" kern="10" spc="0" dirty="0" err="1" smtClean="0">
                <a:ln w="9525">
                  <a:solidFill>
                    <a:srgbClr val="000000"/>
                  </a:solidFill>
                  <a:round/>
                  <a:headEnd/>
                  <a:tailEnd/>
                </a:ln>
                <a:solidFill>
                  <a:srgbClr val="FFC000"/>
                </a:solidFill>
                <a:effectLst/>
                <a:latin typeface="Arial Black" pitchFamily="34" charset="0"/>
              </a:rPr>
              <a:t>sama</a:t>
            </a:r>
            <a:endParaRPr lang="en-CA" sz="1200" kern="10" spc="0" dirty="0">
              <a:ln w="9525">
                <a:solidFill>
                  <a:srgbClr val="000000"/>
                </a:solidFill>
                <a:round/>
                <a:headEnd/>
                <a:tailEnd/>
              </a:ln>
              <a:solidFill>
                <a:srgbClr val="FFC000"/>
              </a:solidFill>
              <a:effectLst/>
              <a:latin typeface="Arial Black"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1340768"/>
            <a:ext cx="6114274" cy="4297680"/>
          </a:xfrm>
          <a:prstGeom prst="rect">
            <a:avLst/>
          </a:prstGeom>
        </p:spPr>
      </p:pic>
      <p:sp>
        <p:nvSpPr>
          <p:cNvPr id="11" name="Rectangle 10"/>
          <p:cNvSpPr/>
          <p:nvPr/>
        </p:nvSpPr>
        <p:spPr>
          <a:xfrm>
            <a:off x="2699792"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3690955"/>
            <a:ext cx="921716" cy="548640"/>
          </a:xfrm>
          <a:prstGeom prst="rect">
            <a:avLst/>
          </a:prstGeom>
        </p:spPr>
      </p:pic>
      <p:sp>
        <p:nvSpPr>
          <p:cNvPr id="19" name="WordArt 2"/>
          <p:cNvSpPr>
            <a:spLocks noChangeArrowheads="1" noChangeShapeType="1" noTextEdit="1"/>
          </p:cNvSpPr>
          <p:nvPr/>
        </p:nvSpPr>
        <p:spPr bwMode="auto">
          <a:xfrm>
            <a:off x="1619672" y="1124744"/>
            <a:ext cx="2592288" cy="11521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580112" y="105588"/>
            <a:ext cx="3563888" cy="7355860"/>
          </a:xfrm>
          <a:prstGeom prst="rect">
            <a:avLst/>
          </a:prstGeom>
          <a:noFill/>
        </p:spPr>
        <p:txBody>
          <a:bodyPr wrap="square" rtlCol="0">
            <a:spAutoFit/>
          </a:bodyPr>
          <a:lstStyle/>
          <a:p>
            <a:pPr algn="ctr"/>
            <a:r>
              <a:rPr lang="en-US" sz="2800" dirty="0" err="1" smtClean="0">
                <a:latin typeface="Calibri" pitchFamily="34" charset="0"/>
                <a:cs typeface="Calibri" pitchFamily="34" charset="0"/>
              </a:rPr>
              <a:t>Berhenti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bingung</a:t>
            </a:r>
            <a:r>
              <a:rPr lang="en-US" sz="2800" dirty="0" smtClean="0">
                <a:latin typeface="Calibri" pitchFamily="34" charset="0"/>
                <a:cs typeface="Calibri" pitchFamily="34" charset="0"/>
              </a:rPr>
              <a:t>! </a:t>
            </a:r>
          </a:p>
          <a:p>
            <a:pPr algn="ctr"/>
            <a:r>
              <a:rPr lang="en-CA" sz="2800" dirty="0" err="1" smtClean="0">
                <a:latin typeface="Calibri" pitchFamily="34" charset="0"/>
                <a:cs typeface="Calibri" pitchFamily="34" charset="0"/>
              </a:rPr>
              <a:t>Jika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kita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diperdamaikan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dengan</a:t>
            </a:r>
            <a:r>
              <a:rPr lang="en-CA" sz="2800" dirty="0" smtClean="0">
                <a:latin typeface="Calibri" pitchFamily="34" charset="0"/>
                <a:cs typeface="Calibri" pitchFamily="34" charset="0"/>
              </a:rPr>
              <a:t> Allah </a:t>
            </a:r>
            <a:r>
              <a:rPr lang="en-CA" sz="2800" dirty="0" err="1" smtClean="0">
                <a:latin typeface="Calibri" pitchFamily="34" charset="0"/>
                <a:cs typeface="Calibri" pitchFamily="34" charset="0"/>
              </a:rPr>
              <a:t>Bapa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Anak</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Roh</a:t>
            </a:r>
            <a:r>
              <a:rPr lang="en-CA" sz="2800" dirty="0" smtClean="0">
                <a:latin typeface="Calibri" pitchFamily="34" charset="0"/>
                <a:cs typeface="Calibri" pitchFamily="34" charset="0"/>
              </a:rPr>
              <a:t> Kudus </a:t>
            </a:r>
            <a:r>
              <a:rPr lang="en-CA" sz="2800" dirty="0" err="1" smtClean="0">
                <a:latin typeface="Calibri" pitchFamily="34" charset="0"/>
                <a:cs typeface="Calibri" pitchFamily="34" charset="0"/>
              </a:rPr>
              <a:t>melalui</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iman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di</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dalam</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Kristus</a:t>
            </a:r>
            <a:r>
              <a:rPr lang="en-CA" sz="2800" dirty="0" smtClean="0">
                <a:latin typeface="Calibri" pitchFamily="34" charset="0"/>
                <a:cs typeface="Calibri" pitchFamily="34" charset="0"/>
              </a:rPr>
              <a:t> yang </a:t>
            </a:r>
            <a:r>
              <a:rPr lang="en-CA" sz="2800" dirty="0" err="1" smtClean="0">
                <a:latin typeface="Calibri" pitchFamily="34" charset="0"/>
                <a:cs typeface="Calibri" pitchFamily="34" charset="0"/>
              </a:rPr>
              <a:t>disalibkan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dan</a:t>
            </a:r>
            <a:r>
              <a:rPr lang="en-CA" sz="2800" dirty="0" smtClean="0">
                <a:latin typeface="Calibri" pitchFamily="34" charset="0"/>
                <a:cs typeface="Calibri" pitchFamily="34" charset="0"/>
              </a:rPr>
              <a:t> yang </a:t>
            </a:r>
            <a:r>
              <a:rPr lang="en-CA" sz="2800" dirty="0" err="1" smtClean="0">
                <a:latin typeface="Calibri" pitchFamily="34" charset="0"/>
                <a:cs typeface="Calibri" pitchFamily="34" charset="0"/>
              </a:rPr>
              <a:t>memerintah</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kita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ada</a:t>
            </a:r>
            <a:r>
              <a:rPr lang="en-CA"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Tuhan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CA" sz="2800" dirty="0" smtClean="0">
                <a:latin typeface="Calibri" pitchFamily="34" charset="0"/>
                <a:cs typeface="Calibri" pitchFamily="34" charset="0"/>
              </a:rPr>
              <a:t> </a:t>
            </a:r>
          </a:p>
          <a:p>
            <a:pPr algn="ctr"/>
            <a:r>
              <a:rPr lang="en-CA" sz="2800" dirty="0" smtClean="0">
                <a:latin typeface="Calibri" pitchFamily="34" charset="0"/>
                <a:cs typeface="Calibri" pitchFamily="34" charset="0"/>
              </a:rPr>
              <a:t>(1 </a:t>
            </a:r>
            <a:r>
              <a:rPr lang="en-CA" sz="2800" dirty="0" err="1" smtClean="0">
                <a:latin typeface="Calibri" pitchFamily="34" charset="0"/>
                <a:cs typeface="Calibri" pitchFamily="34" charset="0"/>
              </a:rPr>
              <a:t>Tes</a:t>
            </a:r>
            <a:r>
              <a:rPr lang="en-CA" sz="2800" dirty="0" smtClean="0">
                <a:latin typeface="Calibri" pitchFamily="34" charset="0"/>
                <a:cs typeface="Calibri" pitchFamily="34" charset="0"/>
              </a:rPr>
              <a:t> 1:1; 2 </a:t>
            </a:r>
            <a:r>
              <a:rPr lang="en-CA" sz="2800" dirty="0" err="1" smtClean="0">
                <a:latin typeface="Calibri" pitchFamily="34" charset="0"/>
                <a:cs typeface="Calibri" pitchFamily="34" charset="0"/>
              </a:rPr>
              <a:t>Tes</a:t>
            </a:r>
            <a:r>
              <a:rPr lang="en-CA" sz="2800" dirty="0" smtClean="0">
                <a:latin typeface="Calibri" pitchFamily="34" charset="0"/>
                <a:cs typeface="Calibri" pitchFamily="34" charset="0"/>
              </a:rPr>
              <a:t> 1:1).  </a:t>
            </a:r>
          </a:p>
          <a:p>
            <a:pPr algn="ctr"/>
            <a:r>
              <a:rPr lang="en-CA" sz="2800" dirty="0" smtClean="0">
                <a:latin typeface="Calibri" pitchFamily="34" charset="0"/>
                <a:cs typeface="Calibri" pitchFamily="34" charset="0"/>
              </a:rPr>
              <a:t>“H</a:t>
            </a:r>
            <a:r>
              <a:rPr lang="en-US" sz="2800" dirty="0" err="1" smtClean="0">
                <a:latin typeface="Calibri" pitchFamily="34" charset="0"/>
                <a:cs typeface="Calibri" pitchFamily="34" charset="0"/>
              </a:rPr>
              <a:t>idupmu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tersembunyi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bersama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dengan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Allah” </a:t>
            </a:r>
            <a:r>
              <a:rPr lang="en-CA" sz="2800" dirty="0" smtClean="0">
                <a:latin typeface="Calibri" pitchFamily="34" charset="0"/>
                <a:cs typeface="Calibri" pitchFamily="34" charset="0"/>
              </a:rPr>
              <a:t>(</a:t>
            </a:r>
            <a:r>
              <a:rPr lang="en-CA" sz="2800" dirty="0" err="1" smtClean="0">
                <a:latin typeface="Calibri" pitchFamily="34" charset="0"/>
                <a:cs typeface="Calibri" pitchFamily="34" charset="0"/>
              </a:rPr>
              <a:t>Kol</a:t>
            </a:r>
            <a:r>
              <a:rPr lang="en-CA" sz="2800" dirty="0" smtClean="0">
                <a:latin typeface="Calibri" pitchFamily="34" charset="0"/>
                <a:cs typeface="Calibri" pitchFamily="34" charset="0"/>
              </a:rPr>
              <a:t> 3:3).  </a:t>
            </a:r>
          </a:p>
          <a:p>
            <a:pPr algn="ctr"/>
            <a:endParaRPr lang="en-CA" sz="2800" b="1" dirty="0" smtClean="0">
              <a:latin typeface="Calibri" pitchFamily="34" charset="0"/>
              <a:cs typeface="Calibri" pitchFamily="34" charset="0"/>
            </a:endParaRPr>
          </a:p>
          <a:p>
            <a:pPr algn="ctr"/>
            <a:endParaRPr lang="en-CA" sz="24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1340768"/>
            <a:ext cx="6114274" cy="4297680"/>
          </a:xfrm>
          <a:prstGeom prst="rect">
            <a:avLst/>
          </a:prstGeom>
        </p:spPr>
      </p:pic>
      <p:sp>
        <p:nvSpPr>
          <p:cNvPr id="11" name="Rectangle 10"/>
          <p:cNvSpPr/>
          <p:nvPr/>
        </p:nvSpPr>
        <p:spPr>
          <a:xfrm>
            <a:off x="2699792" y="2924944"/>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3351272"/>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052736"/>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3075227"/>
            <a:ext cx="4301334" cy="2560320"/>
          </a:xfrm>
          <a:prstGeom prst="rect">
            <a:avLst/>
          </a:prstGeom>
        </p:spPr>
      </p:pic>
      <p:sp>
        <p:nvSpPr>
          <p:cNvPr id="21" name="TextBox 20"/>
          <p:cNvSpPr txBox="1"/>
          <p:nvPr/>
        </p:nvSpPr>
        <p:spPr>
          <a:xfrm>
            <a:off x="1259632" y="6495147"/>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3474931"/>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978987"/>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3690955"/>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4267019"/>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4483043"/>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4267019"/>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3690955"/>
            <a:ext cx="921716" cy="548640"/>
          </a:xfrm>
          <a:prstGeom prst="rect">
            <a:avLst/>
          </a:prstGeom>
        </p:spPr>
      </p:pic>
      <p:sp>
        <p:nvSpPr>
          <p:cNvPr id="19" name="WordArt 2"/>
          <p:cNvSpPr>
            <a:spLocks noChangeArrowheads="1" noChangeShapeType="1" noTextEdit="1"/>
          </p:cNvSpPr>
          <p:nvPr/>
        </p:nvSpPr>
        <p:spPr bwMode="auto">
          <a:xfrm>
            <a:off x="1619672" y="1124744"/>
            <a:ext cx="2592288" cy="115212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580112" y="105588"/>
            <a:ext cx="3563888" cy="7355860"/>
          </a:xfrm>
          <a:prstGeom prst="rect">
            <a:avLst/>
          </a:prstGeom>
          <a:noFill/>
        </p:spPr>
        <p:txBody>
          <a:bodyPr wrap="square" rtlCol="0">
            <a:spAutoFit/>
          </a:bodyPr>
          <a:lstStyle/>
          <a:p>
            <a:pPr algn="ctr"/>
            <a:r>
              <a:rPr lang="en-US" sz="2800" dirty="0" err="1" smtClean="0">
                <a:latin typeface="Calibri" pitchFamily="34" charset="0"/>
                <a:cs typeface="Calibri" pitchFamily="34" charset="0"/>
              </a:rPr>
              <a:t>Berhenti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bingung</a:t>
            </a:r>
            <a:r>
              <a:rPr lang="en-US" sz="2800" dirty="0" smtClean="0">
                <a:latin typeface="Calibri" pitchFamily="34" charset="0"/>
                <a:cs typeface="Calibri" pitchFamily="34" charset="0"/>
              </a:rPr>
              <a:t>! </a:t>
            </a:r>
          </a:p>
          <a:p>
            <a:pPr algn="ctr"/>
            <a:r>
              <a:rPr lang="en-CA" sz="2800" dirty="0" err="1" smtClean="0">
                <a:latin typeface="Calibri" pitchFamily="34" charset="0"/>
                <a:cs typeface="Calibri" pitchFamily="34" charset="0"/>
              </a:rPr>
              <a:t>Jika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kita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diperdamaikan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dengan</a:t>
            </a:r>
            <a:r>
              <a:rPr lang="en-CA" sz="2800" dirty="0" smtClean="0">
                <a:latin typeface="Calibri" pitchFamily="34" charset="0"/>
                <a:cs typeface="Calibri" pitchFamily="34" charset="0"/>
              </a:rPr>
              <a:t> Allah </a:t>
            </a:r>
            <a:r>
              <a:rPr lang="en-CA" sz="2800" dirty="0" err="1" smtClean="0">
                <a:latin typeface="Calibri" pitchFamily="34" charset="0"/>
                <a:cs typeface="Calibri" pitchFamily="34" charset="0"/>
              </a:rPr>
              <a:t>Bapa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Anak</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Roh</a:t>
            </a:r>
            <a:r>
              <a:rPr lang="en-CA" sz="2800" dirty="0" smtClean="0">
                <a:latin typeface="Calibri" pitchFamily="34" charset="0"/>
                <a:cs typeface="Calibri" pitchFamily="34" charset="0"/>
              </a:rPr>
              <a:t> Kudus </a:t>
            </a:r>
            <a:r>
              <a:rPr lang="en-CA" sz="2800" dirty="0" err="1" smtClean="0">
                <a:latin typeface="Calibri" pitchFamily="34" charset="0"/>
                <a:cs typeface="Calibri" pitchFamily="34" charset="0"/>
              </a:rPr>
              <a:t>melalui</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iman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di</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dalam</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Kristus</a:t>
            </a:r>
            <a:r>
              <a:rPr lang="en-CA" sz="2800" dirty="0" smtClean="0">
                <a:latin typeface="Calibri" pitchFamily="34" charset="0"/>
                <a:cs typeface="Calibri" pitchFamily="34" charset="0"/>
              </a:rPr>
              <a:t> yang </a:t>
            </a:r>
            <a:r>
              <a:rPr lang="en-CA" sz="2800" dirty="0" err="1" smtClean="0">
                <a:latin typeface="Calibri" pitchFamily="34" charset="0"/>
                <a:cs typeface="Calibri" pitchFamily="34" charset="0"/>
              </a:rPr>
              <a:t>disalibkan</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dan</a:t>
            </a:r>
            <a:r>
              <a:rPr lang="en-CA" sz="2800" dirty="0" smtClean="0">
                <a:latin typeface="Calibri" pitchFamily="34" charset="0"/>
                <a:cs typeface="Calibri" pitchFamily="34" charset="0"/>
              </a:rPr>
              <a:t> yang </a:t>
            </a:r>
            <a:r>
              <a:rPr lang="en-CA" sz="2800" dirty="0" err="1" smtClean="0">
                <a:latin typeface="Calibri" pitchFamily="34" charset="0"/>
                <a:cs typeface="Calibri" pitchFamily="34" charset="0"/>
              </a:rPr>
              <a:t>memerintah</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kita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ada</a:t>
            </a:r>
            <a:r>
              <a:rPr lang="en-CA"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Tuhan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CA" sz="2800" dirty="0" smtClean="0">
                <a:latin typeface="Calibri" pitchFamily="34" charset="0"/>
                <a:cs typeface="Calibri" pitchFamily="34" charset="0"/>
              </a:rPr>
              <a:t> </a:t>
            </a:r>
          </a:p>
          <a:p>
            <a:pPr algn="ctr"/>
            <a:r>
              <a:rPr lang="en-CA" sz="2800" dirty="0" smtClean="0">
                <a:latin typeface="Calibri" pitchFamily="34" charset="0"/>
                <a:cs typeface="Calibri" pitchFamily="34" charset="0"/>
              </a:rPr>
              <a:t>(1 </a:t>
            </a:r>
            <a:r>
              <a:rPr lang="en-CA" sz="2800" dirty="0" err="1" smtClean="0">
                <a:latin typeface="Calibri" pitchFamily="34" charset="0"/>
                <a:cs typeface="Calibri" pitchFamily="34" charset="0"/>
              </a:rPr>
              <a:t>Tes</a:t>
            </a:r>
            <a:r>
              <a:rPr lang="en-CA" sz="2800" dirty="0" smtClean="0">
                <a:latin typeface="Calibri" pitchFamily="34" charset="0"/>
                <a:cs typeface="Calibri" pitchFamily="34" charset="0"/>
              </a:rPr>
              <a:t> 1:1; 2 </a:t>
            </a:r>
            <a:r>
              <a:rPr lang="en-CA" sz="2800" dirty="0" err="1" smtClean="0">
                <a:latin typeface="Calibri" pitchFamily="34" charset="0"/>
                <a:cs typeface="Calibri" pitchFamily="34" charset="0"/>
              </a:rPr>
              <a:t>Tes</a:t>
            </a:r>
            <a:r>
              <a:rPr lang="en-CA" sz="2800" dirty="0" smtClean="0">
                <a:latin typeface="Calibri" pitchFamily="34" charset="0"/>
                <a:cs typeface="Calibri" pitchFamily="34" charset="0"/>
              </a:rPr>
              <a:t> 1:1).  </a:t>
            </a:r>
          </a:p>
          <a:p>
            <a:pPr algn="ctr"/>
            <a:r>
              <a:rPr lang="en-CA" sz="2800" dirty="0" smtClean="0">
                <a:latin typeface="Calibri" pitchFamily="34" charset="0"/>
                <a:cs typeface="Calibri" pitchFamily="34" charset="0"/>
              </a:rPr>
              <a:t>“H</a:t>
            </a:r>
            <a:r>
              <a:rPr lang="en-US" sz="2800" dirty="0" err="1" smtClean="0">
                <a:latin typeface="Calibri" pitchFamily="34" charset="0"/>
                <a:cs typeface="Calibri" pitchFamily="34" charset="0"/>
              </a:rPr>
              <a:t>idupmu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tersembunyi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bersama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dengan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Allah” </a:t>
            </a:r>
            <a:r>
              <a:rPr lang="en-CA" sz="2800" dirty="0" smtClean="0">
                <a:latin typeface="Calibri" pitchFamily="34" charset="0"/>
                <a:cs typeface="Calibri" pitchFamily="34" charset="0"/>
              </a:rPr>
              <a:t>(</a:t>
            </a:r>
            <a:r>
              <a:rPr lang="en-CA" sz="2800" dirty="0" err="1" smtClean="0">
                <a:latin typeface="Calibri" pitchFamily="34" charset="0"/>
                <a:cs typeface="Calibri" pitchFamily="34" charset="0"/>
              </a:rPr>
              <a:t>Kol</a:t>
            </a:r>
            <a:r>
              <a:rPr lang="en-CA" sz="2800" dirty="0" smtClean="0">
                <a:latin typeface="Calibri" pitchFamily="34" charset="0"/>
                <a:cs typeface="Calibri" pitchFamily="34" charset="0"/>
              </a:rPr>
              <a:t> 3:3).  </a:t>
            </a:r>
          </a:p>
          <a:p>
            <a:pPr algn="ctr"/>
            <a:endParaRPr lang="en-CA" sz="2800" b="1" dirty="0" smtClean="0">
              <a:latin typeface="Calibri" pitchFamily="34" charset="0"/>
              <a:cs typeface="Calibri" pitchFamily="34" charset="0"/>
            </a:endParaRPr>
          </a:p>
          <a:p>
            <a:pPr algn="ctr"/>
            <a:endParaRPr lang="en-CA" sz="24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251520" y="260648"/>
            <a:ext cx="8712968" cy="6555641"/>
          </a:xfrm>
          <a:prstGeom prst="rect">
            <a:avLst/>
          </a:prstGeom>
          <a:noFill/>
        </p:spPr>
        <p:txBody>
          <a:bodyPr wrap="square" rtlCol="0">
            <a:spAutoFit/>
          </a:bodyPr>
          <a:lstStyle/>
          <a:p>
            <a:pPr algn="ctr"/>
            <a:r>
              <a:rPr lang="en-US" sz="2800" dirty="0" err="1" smtClean="0">
                <a:latin typeface="Calibri" pitchFamily="34" charset="0"/>
                <a:cs typeface="Calibri" pitchFamily="34" charset="0"/>
              </a:rPr>
              <a:t>Berhenti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bingung</a:t>
            </a:r>
            <a:r>
              <a:rPr lang="en-US" sz="2800" dirty="0" smtClean="0">
                <a:latin typeface="Calibri" pitchFamily="34" charset="0"/>
                <a:cs typeface="Calibri" pitchFamily="34" charset="0"/>
              </a:rPr>
              <a:t>! </a:t>
            </a:r>
          </a:p>
          <a:p>
            <a:pPr algn="ctr"/>
            <a:endParaRPr lang="en-CA" sz="1000" dirty="0" smtClean="0">
              <a:latin typeface="Calibri" pitchFamily="34" charset="0"/>
              <a:cs typeface="Calibri" pitchFamily="34" charset="0"/>
            </a:endParaRPr>
          </a:p>
          <a:p>
            <a:pPr algn="ctr"/>
            <a:r>
              <a:rPr lang="en-CA" sz="2800" dirty="0" err="1" smtClean="0">
                <a:latin typeface="Calibri" pitchFamily="34" charset="0"/>
                <a:cs typeface="Calibri" pitchFamily="34" charset="0"/>
              </a:rPr>
              <a:t>Jika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kamu</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ada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di</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dalam</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Kristus</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Yesus</a:t>
            </a:r>
            <a:r>
              <a:rPr lang="en-CA" sz="2800" dirty="0" smtClean="0">
                <a:latin typeface="Calibri" pitchFamily="34" charset="0"/>
                <a:cs typeface="Calibri" pitchFamily="34" charset="0"/>
              </a:rPr>
              <a:t> (Rom 8:1), </a:t>
            </a:r>
          </a:p>
          <a:p>
            <a:pPr algn="ctr"/>
            <a:r>
              <a:rPr lang="en-CA" sz="2800" dirty="0" smtClean="0">
                <a:latin typeface="Calibri" pitchFamily="34" charset="0"/>
                <a:cs typeface="Calibri" pitchFamily="34" charset="0"/>
              </a:rPr>
              <a:t>“</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yang </a:t>
            </a:r>
            <a:r>
              <a:rPr lang="en-US" sz="2800" dirty="0" err="1" smtClean="0">
                <a:latin typeface="Calibri" pitchFamily="34" charset="0"/>
                <a:cs typeface="Calibri" pitchFamily="34" charset="0"/>
              </a:rPr>
              <a:t>memberi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hidup</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telah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memerdekakan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hukum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dosa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hukum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maut</a:t>
            </a:r>
            <a:r>
              <a:rPr lang="en-US" sz="2800" dirty="0" smtClean="0">
                <a:latin typeface="Calibri" pitchFamily="34" charset="0"/>
                <a:cs typeface="Calibri" pitchFamily="34" charset="0"/>
              </a:rPr>
              <a:t>”</a:t>
            </a:r>
            <a:r>
              <a:rPr lang="en-CA" sz="2800" dirty="0" smtClean="0">
                <a:latin typeface="Calibri" pitchFamily="34" charset="0"/>
                <a:cs typeface="Calibri" pitchFamily="34" charset="0"/>
              </a:rPr>
              <a:t> (8:2).  </a:t>
            </a:r>
            <a:r>
              <a:rPr lang="en-CA" sz="2800" dirty="0" err="1" smtClean="0">
                <a:latin typeface="Calibri" pitchFamily="34" charset="0"/>
                <a:cs typeface="Calibri" pitchFamily="34" charset="0"/>
              </a:rPr>
              <a:t>Jika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kamu</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ada</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di</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dalam</a:t>
            </a:r>
            <a:r>
              <a:rPr lang="en-CA" sz="2800" dirty="0" smtClean="0">
                <a:latin typeface="Calibri" pitchFamily="34" charset="0"/>
                <a:cs typeface="Calibri" pitchFamily="34" charset="0"/>
              </a:rPr>
              <a:t> </a:t>
            </a:r>
            <a:r>
              <a:rPr lang="en-CA" sz="2800" dirty="0" err="1" smtClean="0">
                <a:latin typeface="Calibri" pitchFamily="34" charset="0"/>
                <a:cs typeface="Calibri" pitchFamily="34" charset="0"/>
              </a:rPr>
              <a:t>Kristus</a:t>
            </a:r>
            <a:r>
              <a:rPr lang="en-CA"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tidak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hidup</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daging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melainkan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diam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(8:9). </a:t>
            </a:r>
            <a:r>
              <a:rPr lang="en-US" sz="2800" dirty="0" err="1" smtClean="0">
                <a:latin typeface="Calibri" pitchFamily="34" charset="0"/>
                <a:cs typeface="Calibri" pitchFamily="34" charset="0"/>
              </a:rPr>
              <a:t>Jika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kita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memiliki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milik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tetapi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jika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tidak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memiliki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ia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bukan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milik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(8:9).  </a:t>
            </a:r>
          </a:p>
          <a:p>
            <a:pPr algn="ctr"/>
            <a:r>
              <a:rPr lang="en-US" sz="2800" dirty="0" err="1" smtClean="0">
                <a:latin typeface="Calibri" pitchFamily="34" charset="0"/>
                <a:cs typeface="Calibri" pitchFamily="34" charset="0"/>
              </a:rPr>
              <a:t>Jika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(8:10)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a:t>
            </a:r>
            <a:r>
              <a:rPr lang="en-US" sz="2800" dirty="0" smtClean="0">
                <a:latin typeface="Calibri" pitchFamily="34" charset="0"/>
                <a:cs typeface="Calibri" pitchFamily="34" charset="0"/>
              </a:rPr>
              <a:t>, yang </a:t>
            </a:r>
            <a:r>
              <a:rPr lang="en-US" sz="2800" dirty="0" err="1" smtClean="0">
                <a:latin typeface="Calibri" pitchFamily="34" charset="0"/>
                <a:cs typeface="Calibri" pitchFamily="34" charset="0"/>
              </a:rPr>
              <a:t>telah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membangkitkan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antara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mati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(8:11).  </a:t>
            </a:r>
            <a:r>
              <a:rPr lang="en-US" sz="2800" dirty="0" err="1" smtClean="0">
                <a:latin typeface="Calibri" pitchFamily="34" charset="0"/>
                <a:cs typeface="Calibri" pitchFamily="34" charset="0"/>
              </a:rPr>
              <a:t>Jika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kamu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Kristus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kita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dipimpin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adalah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anak</a:t>
            </a:r>
            <a:r>
              <a:rPr lang="en-US" sz="2800" dirty="0" smtClean="0">
                <a:latin typeface="Calibri" pitchFamily="34" charset="0"/>
                <a:cs typeface="Calibri" pitchFamily="34" charset="0"/>
              </a:rPr>
              <a:t> Allah (8:14).</a:t>
            </a:r>
          </a:p>
          <a:p>
            <a:pPr algn="ctr"/>
            <a:endParaRPr lang="en-US" dirty="0">
              <a:latin typeface="Calibri" pitchFamily="34" charset="0"/>
              <a:cs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3" name="Rectangle 22"/>
          <p:cNvSpPr/>
          <p:nvPr/>
        </p:nvSpPr>
        <p:spPr>
          <a:xfrm>
            <a:off x="7734632" y="4149080"/>
            <a:ext cx="365760" cy="1280160"/>
          </a:xfrm>
          <a:prstGeom prst="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238688" y="4165064"/>
            <a:ext cx="365760" cy="1280160"/>
          </a:xfrm>
          <a:prstGeom prst="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8" name="Picture 27" descr="lord-jesus-christ-coming-293608.gif"/>
          <p:cNvPicPr>
            <a:picLocks noChangeAspect="1"/>
          </p:cNvPicPr>
          <p:nvPr/>
        </p:nvPicPr>
        <p:blipFill>
          <a:blip r:embed="rId2" cstate="print"/>
          <a:srcRect b="36140"/>
          <a:stretch>
            <a:fillRect/>
          </a:stretch>
        </p:blipFill>
        <p:spPr>
          <a:xfrm>
            <a:off x="103211" y="1772816"/>
            <a:ext cx="3146331" cy="2926080"/>
          </a:xfrm>
          <a:prstGeom prst="star32">
            <a:avLst/>
          </a:prstGeom>
        </p:spPr>
      </p:pic>
      <p:sp>
        <p:nvSpPr>
          <p:cNvPr id="22" name="Rounded Rectangle 21"/>
          <p:cNvSpPr/>
          <p:nvPr/>
        </p:nvSpPr>
        <p:spPr>
          <a:xfrm>
            <a:off x="7380312" y="2420888"/>
            <a:ext cx="1512168" cy="1828800"/>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1" name="TextBox 8"/>
          <p:cNvSpPr txBox="1">
            <a:spLocks noChangeArrowheads="1"/>
          </p:cNvSpPr>
          <p:nvPr/>
        </p:nvSpPr>
        <p:spPr bwMode="auto">
          <a:xfrm>
            <a:off x="395536" y="4725144"/>
            <a:ext cx="2736305"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  used with permission</a:t>
            </a:r>
          </a:p>
          <a:p>
            <a:pPr algn="ctr">
              <a:defRPr/>
            </a:pPr>
            <a:r>
              <a:rPr lang="en-CA" sz="1000" dirty="0" smtClean="0">
                <a:solidFill>
                  <a:schemeClr val="tx1">
                    <a:lumMod val="95000"/>
                  </a:schemeClr>
                </a:solidFill>
              </a:rPr>
              <a:t>Jumping heart © www.fg-a.com</a:t>
            </a:r>
            <a:endParaRPr lang="en-CA" sz="1000" dirty="0">
              <a:solidFill>
                <a:schemeClr val="tx1">
                  <a:lumMod val="95000"/>
                </a:schemeClr>
              </a:solidFill>
            </a:endParaRPr>
          </a:p>
        </p:txBody>
      </p:sp>
      <p:sp>
        <p:nvSpPr>
          <p:cNvPr id="25" name="TextBox 24"/>
          <p:cNvSpPr txBox="1"/>
          <p:nvPr/>
        </p:nvSpPr>
        <p:spPr>
          <a:xfrm>
            <a:off x="2915816" y="1340768"/>
            <a:ext cx="4680520" cy="3970318"/>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penebusan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hidup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dari</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hidup</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kekal</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mereka</a:t>
            </a:r>
            <a:r>
              <a:rPr lang="en-CA" sz="2800" b="1" dirty="0" smtClean="0">
                <a:solidFill>
                  <a:schemeClr val="bg1"/>
                </a:solidFill>
                <a:latin typeface="Calibri" pitchFamily="34" charset="0"/>
                <a:cs typeface="Calibri" pitchFamily="34" charset="0"/>
              </a:rPr>
              <a:t> </a:t>
            </a:r>
          </a:p>
          <a:p>
            <a:pPr algn="ctr"/>
            <a:r>
              <a:rPr lang="en-CA" sz="2800" b="1" spc="-20" dirty="0" smtClean="0">
                <a:solidFill>
                  <a:schemeClr val="bg1"/>
                </a:solidFill>
                <a:latin typeface="Calibri" pitchFamily="34" charset="0"/>
                <a:cs typeface="Calibri" pitchFamily="34" charset="0"/>
              </a:rPr>
              <a:t>yang </a:t>
            </a:r>
            <a:r>
              <a:rPr lang="en-CA" sz="2800" b="1" spc="-20" dirty="0" err="1" smtClean="0">
                <a:solidFill>
                  <a:schemeClr val="bg1"/>
                </a:solidFill>
                <a:latin typeface="Calibri" pitchFamily="34" charset="0"/>
                <a:cs typeface="Calibri" pitchFamily="34" charset="0"/>
              </a:rPr>
              <a:t>ada</a:t>
            </a:r>
            <a:r>
              <a:rPr lang="en-CA" sz="2800" b="1" spc="-20" dirty="0" smtClean="0">
                <a:solidFill>
                  <a:schemeClr val="bg1"/>
                </a:solidFill>
                <a:latin typeface="Calibri" pitchFamily="34" charset="0"/>
                <a:cs typeface="Calibri" pitchFamily="34" charset="0"/>
              </a:rPr>
              <a:t> </a:t>
            </a:r>
            <a:r>
              <a:rPr lang="en-CA" sz="2800" b="1" spc="-20" dirty="0" err="1" smtClean="0">
                <a:solidFill>
                  <a:schemeClr val="bg1"/>
                </a:solidFill>
                <a:latin typeface="Calibri" pitchFamily="34" charset="0"/>
                <a:cs typeface="Calibri" pitchFamily="34" charset="0"/>
              </a:rPr>
              <a:t>di</a:t>
            </a:r>
            <a:r>
              <a:rPr lang="en-CA" sz="2800" b="1" spc="-20" dirty="0" smtClean="0">
                <a:solidFill>
                  <a:schemeClr val="bg1"/>
                </a:solidFill>
                <a:latin typeface="Calibri" pitchFamily="34" charset="0"/>
                <a:cs typeface="Calibri" pitchFamily="34" charset="0"/>
              </a:rPr>
              <a:t> </a:t>
            </a:r>
            <a:r>
              <a:rPr lang="en-CA" sz="2800" b="1" spc="-20" dirty="0" err="1" smtClean="0">
                <a:solidFill>
                  <a:schemeClr val="bg1"/>
                </a:solidFill>
                <a:latin typeface="Calibri" pitchFamily="34" charset="0"/>
                <a:cs typeface="Calibri" pitchFamily="34" charset="0"/>
              </a:rPr>
              <a:t>dalam</a:t>
            </a:r>
            <a:r>
              <a:rPr lang="en-CA" sz="2800" b="1" spc="-20" dirty="0" smtClean="0">
                <a:solidFill>
                  <a:schemeClr val="bg1"/>
                </a:solidFill>
                <a:latin typeface="Calibri" pitchFamily="34" charset="0"/>
                <a:cs typeface="Calibri" pitchFamily="34" charset="0"/>
              </a:rPr>
              <a:t> </a:t>
            </a:r>
            <a:r>
              <a:rPr lang="en-CA" sz="2800" b="1" spc="-20" dirty="0" err="1" smtClean="0">
                <a:solidFill>
                  <a:schemeClr val="bg1"/>
                </a:solidFill>
                <a:latin typeface="Calibri" pitchFamily="34" charset="0"/>
                <a:cs typeface="Calibri" pitchFamily="34" charset="0"/>
              </a:rPr>
              <a:t>Kristus</a:t>
            </a:r>
            <a:r>
              <a:rPr lang="en-CA" sz="2800" b="1" spc="-20" dirty="0" smtClean="0">
                <a:solidFill>
                  <a:schemeClr val="bg1"/>
                </a:solidFill>
                <a:latin typeface="Calibri" pitchFamily="34" charset="0"/>
                <a:cs typeface="Calibri" pitchFamily="34" charset="0"/>
              </a:rPr>
              <a:t> . . .</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memiliki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 . . </a:t>
            </a:r>
          </a:p>
          <a:p>
            <a:pPr algn="ctr"/>
            <a:r>
              <a:rPr lang="en-CA" sz="2800" b="1" dirty="0" err="1" smtClean="0">
                <a:solidFill>
                  <a:schemeClr val="bg1"/>
                </a:solidFill>
                <a:latin typeface="Calibri" pitchFamily="34" charset="0"/>
                <a:cs typeface="Calibri" pitchFamily="34" charset="0"/>
              </a:rPr>
              <a:t>milik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 . . </a:t>
            </a:r>
          </a:p>
          <a:p>
            <a:pPr algn="ct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3:25;  6:11,23;  8:1,9-10</a:t>
            </a:r>
            <a:endParaRPr lang="en-CA" sz="2800" dirty="0">
              <a:solidFill>
                <a:schemeClr val="bg1"/>
              </a:solidFill>
            </a:endParaRPr>
          </a:p>
        </p:txBody>
      </p:sp>
      <p:sp>
        <p:nvSpPr>
          <p:cNvPr id="19" name="TextBox 8"/>
          <p:cNvSpPr txBox="1">
            <a:spLocks noChangeArrowheads="1"/>
          </p:cNvSpPr>
          <p:nvPr/>
        </p:nvSpPr>
        <p:spPr bwMode="auto">
          <a:xfrm>
            <a:off x="7164287" y="3789040"/>
            <a:ext cx="2016225"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95000"/>
                  </a:schemeClr>
                </a:solidFill>
              </a:rPr>
              <a:t>©</a:t>
            </a:r>
            <a:r>
              <a:rPr lang="en-CA" altLang="ko-KR" sz="1000" dirty="0" smtClean="0">
                <a:solidFill>
                  <a:schemeClr val="tx1">
                    <a:lumMod val="95000"/>
                  </a:schemeClr>
                </a:solidFill>
              </a:rPr>
              <a:t> </a:t>
            </a:r>
            <a:r>
              <a:rPr lang="en-CA" sz="1000" dirty="0" smtClean="0">
                <a:solidFill>
                  <a:schemeClr val="tx1">
                    <a:lumMod val="95000"/>
                  </a:schemeClr>
                </a:solidFill>
              </a:rPr>
              <a:t>GospelGifs.com</a:t>
            </a:r>
          </a:p>
          <a:p>
            <a:pPr algn="ctr">
              <a:defRPr/>
            </a:pPr>
            <a:r>
              <a:rPr lang="en-CA" sz="1000" dirty="0" smtClean="0">
                <a:solidFill>
                  <a:schemeClr val="tx1">
                    <a:lumMod val="95000"/>
                  </a:schemeClr>
                </a:solidFill>
              </a:rPr>
              <a:t> used with permission</a:t>
            </a:r>
            <a:endParaRPr lang="en-CA" sz="1000" dirty="0">
              <a:solidFill>
                <a:schemeClr val="tx1">
                  <a:lumMod val="95000"/>
                </a:schemeClr>
              </a:solidFill>
            </a:endParaRPr>
          </a:p>
        </p:txBody>
      </p:sp>
      <p:pic>
        <p:nvPicPr>
          <p:cNvPr id="15" name="Picture 14"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17" name="TextBox 16"/>
          <p:cNvSpPr txBox="1"/>
          <p:nvPr/>
        </p:nvSpPr>
        <p:spPr>
          <a:xfrm>
            <a:off x="35496" y="5909210"/>
            <a:ext cx="1008112" cy="400110"/>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a:t>
            </a:r>
            <a:endParaRPr lang="en-CA" sz="2000" dirty="0">
              <a:solidFill>
                <a:schemeClr val="bg1"/>
              </a:solidFill>
            </a:endParaRPr>
          </a:p>
        </p:txBody>
      </p:sp>
      <p:sp>
        <p:nvSpPr>
          <p:cNvPr id="20"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9" name="Picture 28" descr="lord-jesus-christ-coming-293608.gif"/>
          <p:cNvPicPr>
            <a:picLocks noChangeAspect="1"/>
          </p:cNvPicPr>
          <p:nvPr/>
        </p:nvPicPr>
        <p:blipFill>
          <a:blip r:embed="rId2" cstate="print"/>
          <a:srcRect b="36140"/>
          <a:stretch>
            <a:fillRect/>
          </a:stretch>
        </p:blipFill>
        <p:spPr>
          <a:xfrm>
            <a:off x="7391325" y="2492896"/>
            <a:ext cx="1501155" cy="1463040"/>
          </a:xfrm>
          <a:prstGeom prst="star32">
            <a:avLst/>
          </a:prstGeom>
        </p:spPr>
      </p:pic>
      <p:sp>
        <p:nvSpPr>
          <p:cNvPr id="30" name="TextBox 29"/>
          <p:cNvSpPr txBox="1"/>
          <p:nvPr/>
        </p:nvSpPr>
        <p:spPr>
          <a:xfrm>
            <a:off x="755576" y="6095037"/>
            <a:ext cx="7344816" cy="646331"/>
          </a:xfrm>
          <a:prstGeom prst="rect">
            <a:avLst/>
          </a:prstGeom>
          <a:noFill/>
        </p:spPr>
        <p:txBody>
          <a:bodyPr wrap="square" rtlCol="0">
            <a:spAutoFit/>
          </a:bodyPr>
          <a:lstStyle/>
          <a:p>
            <a:pPr algn="ctr"/>
            <a:r>
              <a:rPr lang="en-CA" b="1" dirty="0" smtClean="0">
                <a:solidFill>
                  <a:srgbClr val="FF0000"/>
                </a:solidFill>
              </a:rPr>
              <a:t>“</a:t>
            </a:r>
            <a:r>
              <a:rPr lang="en-CA" b="1" dirty="0" err="1" smtClean="0">
                <a:solidFill>
                  <a:srgbClr val="FF0000"/>
                </a:solidFill>
              </a:rPr>
              <a:t>Dalam</a:t>
            </a:r>
            <a:r>
              <a:rPr lang="en-CA" b="1" dirty="0" smtClean="0">
                <a:solidFill>
                  <a:srgbClr val="FF0000"/>
                </a:solidFill>
              </a:rPr>
              <a:t> </a:t>
            </a:r>
            <a:r>
              <a:rPr lang="en-CA" b="1" dirty="0" err="1" smtClean="0">
                <a:solidFill>
                  <a:srgbClr val="FF0000"/>
                </a:solidFill>
              </a:rPr>
              <a:t>Kristus</a:t>
            </a:r>
            <a:r>
              <a:rPr lang="en-CA" b="1" dirty="0" smtClean="0">
                <a:solidFill>
                  <a:srgbClr val="FF0000"/>
                </a:solidFill>
              </a:rPr>
              <a:t>, </a:t>
            </a:r>
            <a:r>
              <a:rPr lang="en-CA" b="1" dirty="0" err="1" smtClean="0">
                <a:solidFill>
                  <a:srgbClr val="FF0000"/>
                </a:solidFill>
              </a:rPr>
              <a:t>dalam</a:t>
            </a:r>
            <a:r>
              <a:rPr lang="en-CA" b="1" dirty="0" smtClean="0">
                <a:solidFill>
                  <a:srgbClr val="FF0000"/>
                </a:solidFill>
              </a:rPr>
              <a:t> </a:t>
            </a:r>
            <a:r>
              <a:rPr lang="en-CA" b="1" dirty="0" err="1" smtClean="0">
                <a:solidFill>
                  <a:srgbClr val="FF0000"/>
                </a:solidFill>
              </a:rPr>
              <a:t>Dia</a:t>
            </a:r>
            <a:r>
              <a:rPr lang="en-CA" b="1" dirty="0" smtClean="0">
                <a:solidFill>
                  <a:srgbClr val="FF0000"/>
                </a:solidFill>
              </a:rPr>
              <a:t>, </a:t>
            </a:r>
            <a:r>
              <a:rPr lang="en-CA" b="1" dirty="0" err="1" smtClean="0">
                <a:solidFill>
                  <a:srgbClr val="FF0000"/>
                </a:solidFill>
              </a:rPr>
              <a:t>dalam</a:t>
            </a:r>
            <a:r>
              <a:rPr lang="en-CA" b="1" dirty="0" smtClean="0">
                <a:solidFill>
                  <a:srgbClr val="FF0000"/>
                </a:solidFill>
              </a:rPr>
              <a:t> </a:t>
            </a:r>
            <a:r>
              <a:rPr lang="en-CA" b="1" dirty="0" err="1" smtClean="0">
                <a:solidFill>
                  <a:srgbClr val="FF0000"/>
                </a:solidFill>
              </a:rPr>
              <a:t>Dia</a:t>
            </a:r>
            <a:r>
              <a:rPr lang="en-CA" b="1" dirty="0" smtClean="0">
                <a:solidFill>
                  <a:srgbClr val="FF0000"/>
                </a:solidFill>
              </a:rPr>
              <a:t> yang </a:t>
            </a:r>
            <a:r>
              <a:rPr lang="en-CA" b="1" dirty="0" err="1" smtClean="0">
                <a:solidFill>
                  <a:srgbClr val="FF0000"/>
                </a:solidFill>
              </a:rPr>
              <a:t>dikasihi</a:t>
            </a:r>
            <a:r>
              <a:rPr lang="en-CA" b="1" dirty="0" smtClean="0">
                <a:solidFill>
                  <a:srgbClr val="FF0000"/>
                </a:solidFill>
              </a:rPr>
              <a:t>” </a:t>
            </a:r>
          </a:p>
          <a:p>
            <a:pPr algn="ctr"/>
            <a:r>
              <a:rPr lang="en-CA" b="1" dirty="0" err="1" smtClean="0">
                <a:solidFill>
                  <a:srgbClr val="FF0000"/>
                </a:solidFill>
              </a:rPr>
              <a:t>Ditekankan</a:t>
            </a:r>
            <a:r>
              <a:rPr lang="en-CA" b="1" dirty="0" smtClean="0">
                <a:solidFill>
                  <a:srgbClr val="FF0000"/>
                </a:solidFill>
              </a:rPr>
              <a:t> </a:t>
            </a:r>
            <a:r>
              <a:rPr lang="en-CA" b="1" dirty="0" err="1" smtClean="0">
                <a:solidFill>
                  <a:srgbClr val="FF0000"/>
                </a:solidFill>
              </a:rPr>
              <a:t>lebih</a:t>
            </a:r>
            <a:r>
              <a:rPr lang="en-CA" b="1" dirty="0" smtClean="0">
                <a:solidFill>
                  <a:srgbClr val="FF0000"/>
                </a:solidFill>
              </a:rPr>
              <a:t> </a:t>
            </a:r>
            <a:r>
              <a:rPr lang="en-CA" b="1" dirty="0" err="1" smtClean="0">
                <a:solidFill>
                  <a:srgbClr val="FF0000"/>
                </a:solidFill>
              </a:rPr>
              <a:t>dari</a:t>
            </a:r>
            <a:r>
              <a:rPr lang="en-CA" b="1" dirty="0" smtClean="0">
                <a:solidFill>
                  <a:srgbClr val="FF0000"/>
                </a:solidFill>
              </a:rPr>
              <a:t> 160 kali </a:t>
            </a:r>
            <a:r>
              <a:rPr lang="en-CA" b="1" dirty="0" err="1" smtClean="0">
                <a:solidFill>
                  <a:srgbClr val="FF0000"/>
                </a:solidFill>
              </a:rPr>
              <a:t>dalam</a:t>
            </a:r>
            <a:r>
              <a:rPr lang="en-CA" b="1" dirty="0" smtClean="0">
                <a:solidFill>
                  <a:srgbClr val="FF0000"/>
                </a:solidFill>
              </a:rPr>
              <a:t> PB</a:t>
            </a:r>
            <a:endParaRPr lang="en-CA" b="1" dirty="0">
              <a:solidFill>
                <a:srgbClr val="FF0000"/>
              </a:solidFill>
            </a:endParaRPr>
          </a:p>
        </p:txBody>
      </p:sp>
      <p:sp>
        <p:nvSpPr>
          <p:cNvPr id="31" name="Title 1"/>
          <p:cNvSpPr txBox="1">
            <a:spLocks/>
          </p:cNvSpPr>
          <p:nvPr/>
        </p:nvSpPr>
        <p:spPr>
          <a:xfrm>
            <a:off x="827584" y="125760"/>
            <a:ext cx="7488832" cy="100584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15-16. </a:t>
            </a:r>
            <a:r>
              <a:rPr lang="en-CA" sz="2800" b="1" kern="0" dirty="0" smtClean="0">
                <a:solidFill>
                  <a:srgbClr val="FF0000"/>
                </a:solidFill>
                <a:latin typeface="Calibri" pitchFamily="34" charset="0"/>
                <a:ea typeface="+mj-ea"/>
                <a:cs typeface="+mj-cs"/>
              </a:rPr>
              <a:t>Di </a:t>
            </a:r>
            <a:r>
              <a:rPr lang="en-CA" sz="2800" b="1" kern="0" dirty="0" err="1" smtClean="0">
                <a:solidFill>
                  <a:srgbClr val="FF0000"/>
                </a:solidFill>
                <a:latin typeface="Calibri" pitchFamily="34" charset="0"/>
                <a:ea typeface="+mj-ea"/>
                <a:cs typeface="+mj-cs"/>
              </a:rPr>
              <a:t>dalam</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Kristus</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dan</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Kristus</a:t>
            </a:r>
            <a:r>
              <a:rPr lang="en-CA" sz="2800" b="1" kern="0" dirty="0" smtClean="0">
                <a:solidFill>
                  <a:srgbClr val="FF0000"/>
                </a:solidFill>
                <a:latin typeface="Calibri" pitchFamily="34" charset="0"/>
                <a:ea typeface="+mj-ea"/>
                <a:cs typeface="+mj-cs"/>
              </a:rPr>
              <a:t> di </a:t>
            </a:r>
            <a:r>
              <a:rPr lang="en-CA" sz="2800" b="1" kern="0" dirty="0" err="1" smtClean="0">
                <a:solidFill>
                  <a:srgbClr val="FF0000"/>
                </a:solidFill>
                <a:latin typeface="Calibri" pitchFamily="34" charset="0"/>
                <a:ea typeface="+mj-ea"/>
                <a:cs typeface="+mj-cs"/>
              </a:rPr>
              <a:t>dalam</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kita</a:t>
            </a:r>
            <a:r>
              <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rgbClr val="FF0000"/>
                </a:solidFill>
                <a:latin typeface="Calibri" pitchFamily="34" charset="0"/>
                <a:ea typeface="+mj-ea"/>
                <a:cs typeface="+mj-cs"/>
              </a:rPr>
              <a:t>Terima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Kasih</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Tuhan</a:t>
            </a:r>
            <a:r>
              <a:rPr lang="en-CA" sz="2800" b="1" kern="0" dirty="0" smtClean="0">
                <a:solidFill>
                  <a:srgbClr val="FF0000"/>
                </a:solidFill>
                <a:latin typeface="Calibri" pitchFamily="34" charset="0"/>
                <a:ea typeface="+mj-ea"/>
                <a:cs typeface="+mj-cs"/>
              </a:rPr>
              <a:t>!</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sp>
        <p:nvSpPr>
          <p:cNvPr id="26" name="TextBox 25"/>
          <p:cNvSpPr txBox="1"/>
          <p:nvPr/>
        </p:nvSpPr>
        <p:spPr>
          <a:xfrm>
            <a:off x="36512" y="4987042"/>
            <a:ext cx="9071992" cy="892552"/>
          </a:xfrm>
          <a:prstGeom prst="rect">
            <a:avLst/>
          </a:prstGeom>
          <a:noFill/>
        </p:spPr>
        <p:txBody>
          <a:bodyPr wrap="square" rtlCol="0">
            <a:spAutoFit/>
          </a:bodyPr>
          <a:lstStyle/>
          <a:p>
            <a:pPr algn="ctr"/>
            <a:endParaRPr lang="en-CA" sz="2800" b="1" dirty="0" smtClean="0">
              <a:solidFill>
                <a:schemeClr val="bg1"/>
              </a:solidFill>
              <a:latin typeface="Calibri" pitchFamily="34" charset="0"/>
              <a:cs typeface="Calibri" pitchFamily="34" charset="0"/>
            </a:endParaRPr>
          </a:p>
          <a:p>
            <a:pPr algn="ctr"/>
            <a:r>
              <a:rPr lang="en-CA" sz="2400" b="1" spc="-10" dirty="0" smtClean="0">
                <a:latin typeface="Calibri" pitchFamily="34" charset="0"/>
                <a:cs typeface="Calibri" pitchFamily="34" charset="0"/>
              </a:rPr>
              <a:t>(</a:t>
            </a:r>
            <a:r>
              <a:rPr lang="en-CA" sz="2400" b="1" spc="-10" dirty="0" err="1" smtClean="0">
                <a:latin typeface="Calibri" pitchFamily="34" charset="0"/>
                <a:cs typeface="Calibri" pitchFamily="34" charset="0"/>
              </a:rPr>
              <a:t>juga</a:t>
            </a:r>
            <a:r>
              <a:rPr lang="en-CA" sz="2400" b="1" spc="-10" dirty="0" smtClean="0">
                <a:latin typeface="Calibri" pitchFamily="34" charset="0"/>
                <a:cs typeface="Calibri" pitchFamily="34" charset="0"/>
              </a:rPr>
              <a:t> Gal 2:20; </a:t>
            </a:r>
            <a:r>
              <a:rPr lang="en-US" sz="2400" b="1" spc="-10" dirty="0" err="1" smtClean="0">
                <a:latin typeface="Calibri" pitchFamily="34" charset="0"/>
                <a:cs typeface="Calibri" pitchFamily="34" charset="0"/>
              </a:rPr>
              <a:t>Ef</a:t>
            </a:r>
            <a:r>
              <a:rPr lang="en-US" sz="2400" b="1" spc="-10" dirty="0" smtClean="0">
                <a:latin typeface="Calibri" pitchFamily="34" charset="0"/>
                <a:cs typeface="Calibri" pitchFamily="34" charset="0"/>
              </a:rPr>
              <a:t> 1:13; 3:17; </a:t>
            </a:r>
            <a:r>
              <a:rPr lang="en-US" sz="2400" b="1" spc="-10" dirty="0" err="1" smtClean="0">
                <a:latin typeface="Calibri" pitchFamily="34" charset="0"/>
                <a:cs typeface="Calibri" pitchFamily="34" charset="0"/>
              </a:rPr>
              <a:t>Kol</a:t>
            </a:r>
            <a:r>
              <a:rPr lang="en-US" sz="2400" b="1" spc="-10" dirty="0" smtClean="0">
                <a:latin typeface="Calibri" pitchFamily="34" charset="0"/>
                <a:cs typeface="Calibri" pitchFamily="34" charset="0"/>
              </a:rPr>
              <a:t> 1:2,27; 1 </a:t>
            </a:r>
            <a:r>
              <a:rPr lang="en-US" sz="2400" b="1" spc="-10" dirty="0" err="1" smtClean="0">
                <a:latin typeface="Calibri" pitchFamily="34" charset="0"/>
                <a:cs typeface="Calibri" pitchFamily="34" charset="0"/>
              </a:rPr>
              <a:t>Tes</a:t>
            </a:r>
            <a:r>
              <a:rPr lang="en-US" sz="2400" b="1" spc="-10" dirty="0" smtClean="0">
                <a:latin typeface="Calibri" pitchFamily="34" charset="0"/>
                <a:cs typeface="Calibri" pitchFamily="34" charset="0"/>
              </a:rPr>
              <a:t> 1:1; 1 </a:t>
            </a:r>
            <a:r>
              <a:rPr lang="en-US" sz="2400" b="1" spc="-10" dirty="0" err="1" smtClean="0">
                <a:latin typeface="Calibri" pitchFamily="34" charset="0"/>
                <a:cs typeface="Calibri" pitchFamily="34" charset="0"/>
              </a:rPr>
              <a:t>Ptr</a:t>
            </a:r>
            <a:r>
              <a:rPr lang="en-US" sz="2400" b="1" spc="-10" dirty="0" smtClean="0">
                <a:latin typeface="Calibri" pitchFamily="34" charset="0"/>
                <a:cs typeface="Calibri" pitchFamily="34" charset="0"/>
              </a:rPr>
              <a:t> 5:14; Why 3:20)</a:t>
            </a:r>
            <a:endParaRPr lang="x-none" sz="2800" smtClean="0"/>
          </a:p>
        </p:txBody>
      </p:sp>
      <p:sp>
        <p:nvSpPr>
          <p:cNvPr id="27" name="Smiley Face 26"/>
          <p:cNvSpPr/>
          <p:nvPr/>
        </p:nvSpPr>
        <p:spPr>
          <a:xfrm>
            <a:off x="7690048" y="1506488"/>
            <a:ext cx="914400" cy="914400"/>
          </a:xfrm>
          <a:prstGeom prst="smileyFace">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2" name="Picture 31" descr="www.fg-a.com valentine 2-jumping-heart.gif"/>
          <p:cNvPicPr>
            <a:picLocks noChangeAspect="1"/>
          </p:cNvPicPr>
          <p:nvPr/>
        </p:nvPicPr>
        <p:blipFill>
          <a:blip r:embed="rId4" cstate="print"/>
          <a:stretch>
            <a:fillRect/>
          </a:stretch>
        </p:blipFill>
        <p:spPr>
          <a:xfrm>
            <a:off x="1115616" y="2743572"/>
            <a:ext cx="1143000" cy="13335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108520" y="6535579"/>
            <a:ext cx="2448272" cy="246221"/>
          </a:xfrm>
          <a:prstGeom prst="rect">
            <a:avLst/>
          </a:prstGeom>
          <a:noFill/>
        </p:spPr>
        <p:txBody>
          <a:bodyPr wrap="square" rtlCol="0">
            <a:spAutoFit/>
          </a:bodyPr>
          <a:lstStyle/>
          <a:p>
            <a:pPr algn="ctr"/>
            <a:r>
              <a:rPr lang="en-CA" sz="1000" dirty="0" smtClean="0">
                <a:solidFill>
                  <a:schemeClr val="bg1">
                    <a:lumMod val="65000"/>
                    <a:lumOff val="35000"/>
                  </a:schemeClr>
                </a:solidFill>
                <a:latin typeface="Arial Narrow" pitchFamily="34" charset="0"/>
              </a:rPr>
              <a:t>johncrozieris@gmail.com  ©  2022 </a:t>
            </a:r>
            <a:endParaRPr lang="en-CA" sz="1200" dirty="0">
              <a:solidFill>
                <a:schemeClr val="bg1">
                  <a:lumMod val="65000"/>
                  <a:lumOff val="35000"/>
                </a:schemeClr>
              </a:solidFill>
              <a:latin typeface="Arial Narrow" pitchFamily="34" charset="0"/>
            </a:endParaRPr>
          </a:p>
        </p:txBody>
      </p:sp>
      <p:sp>
        <p:nvSpPr>
          <p:cNvPr id="9743362" name="Text Box 2"/>
          <p:cNvSpPr txBox="1">
            <a:spLocks noChangeArrowheads="1"/>
          </p:cNvSpPr>
          <p:nvPr/>
        </p:nvSpPr>
        <p:spPr bwMode="auto">
          <a:xfrm>
            <a:off x="2771800" y="404664"/>
            <a:ext cx="1576388" cy="307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dalam</a:t>
            </a:r>
            <a:r>
              <a:rPr kumimoji="0" lang="en-CA" altLang="ko-KR" sz="1400" b="1" i="0" u="none" strike="noStrike" cap="none" normalizeH="0" baseline="0" dirty="0" smtClean="0">
                <a:ln>
                  <a:noFill/>
                </a:ln>
                <a:solidFill>
                  <a:schemeClr val="bg1"/>
                </a:solidFill>
                <a:effectLst/>
                <a:latin typeface="Arial Black" pitchFamily="34" charset="0"/>
                <a:ea typeface="Malgun Gothic" pitchFamily="34" charset="-127"/>
                <a:cs typeface="Arial" pitchFamily="34" charset="0"/>
              </a:rPr>
              <a:t> </a:t>
            </a: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Kristus</a:t>
            </a:r>
            <a:endParaRPr kumimoji="0" lang="en-US" sz="1400" b="0" i="0" u="none" strike="noStrike" cap="none" normalizeH="0" baseline="0" dirty="0" smtClean="0">
              <a:ln>
                <a:noFill/>
              </a:ln>
              <a:solidFill>
                <a:schemeClr val="bg1"/>
              </a:solidFill>
              <a:effectLst/>
              <a:latin typeface="Arial" pitchFamily="34" charset="0"/>
              <a:cs typeface="Arial" pitchFamily="34" charset="0"/>
            </a:endParaRPr>
          </a:p>
        </p:txBody>
      </p:sp>
      <p:sp>
        <p:nvSpPr>
          <p:cNvPr id="2" name="Text Box 1"/>
          <p:cNvSpPr txBox="1">
            <a:spLocks noChangeArrowheads="1"/>
          </p:cNvSpPr>
          <p:nvPr/>
        </p:nvSpPr>
        <p:spPr bwMode="auto">
          <a:xfrm>
            <a:off x="107504" y="44624"/>
            <a:ext cx="7200800" cy="423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Bertobat</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Allah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dan</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percaya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Yesus</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Kristus</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 name="Rectangle 19"/>
          <p:cNvSpPr/>
          <p:nvPr/>
        </p:nvSpPr>
        <p:spPr>
          <a:xfrm>
            <a:off x="3505592" y="3002280"/>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131840" y="3276600"/>
            <a:ext cx="100584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Box 3"/>
          <p:cNvSpPr txBox="1">
            <a:spLocks noChangeArrowheads="1"/>
          </p:cNvSpPr>
          <p:nvPr/>
        </p:nvSpPr>
        <p:spPr bwMode="auto">
          <a:xfrm>
            <a:off x="1907704" y="620688"/>
            <a:ext cx="3456384" cy="276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a:t>
            </a:r>
            <a:r>
              <a:rPr lang="en-CA" altLang="ko-KR" sz="1200" b="1" dirty="0" err="1" smtClean="0">
                <a:solidFill>
                  <a:schemeClr val="bg1"/>
                </a:solidFill>
                <a:latin typeface="Calibri" pitchFamily="34" charset="0"/>
                <a:ea typeface="Malgun Gothic" pitchFamily="34" charset="-127"/>
                <a:cs typeface="Calibri" pitchFamily="34" charset="0"/>
              </a:rPr>
              <a:t>b</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enarkan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pic>
        <p:nvPicPr>
          <p:cNvPr id="24" name="Picture 23" descr="www.fg-a.com valentine 2-jumping-heart.gif"/>
          <p:cNvPicPr>
            <a:picLocks noChangeAspect="1"/>
          </p:cNvPicPr>
          <p:nvPr/>
        </p:nvPicPr>
        <p:blipFill>
          <a:blip r:embed="rId2" cstate="print"/>
          <a:stretch>
            <a:fillRect/>
          </a:stretch>
        </p:blipFill>
        <p:spPr>
          <a:xfrm>
            <a:off x="3068960" y="2780928"/>
            <a:ext cx="1143000" cy="1333500"/>
          </a:xfrm>
          <a:prstGeom prst="rect">
            <a:avLst/>
          </a:prstGeom>
        </p:spPr>
      </p:pic>
      <p:sp>
        <p:nvSpPr>
          <p:cNvPr id="26" name="TextBox 25"/>
          <p:cNvSpPr txBox="1"/>
          <p:nvPr/>
        </p:nvSpPr>
        <p:spPr>
          <a:xfrm>
            <a:off x="35496" y="6351131"/>
            <a:ext cx="2088232" cy="246221"/>
          </a:xfrm>
          <a:prstGeom prst="rect">
            <a:avLst/>
          </a:prstGeom>
          <a:noFill/>
        </p:spPr>
        <p:txBody>
          <a:bodyPr wrap="square" rtlCol="0">
            <a:spAutoFit/>
          </a:bodyPr>
          <a:lstStyle/>
          <a:p>
            <a:pPr algn="ctr"/>
            <a:r>
              <a:rPr lang="en-CA" sz="1000" dirty="0" smtClean="0">
                <a:solidFill>
                  <a:schemeClr val="bg1">
                    <a:lumMod val="65000"/>
                    <a:lumOff val="35000"/>
                  </a:schemeClr>
                </a:solidFill>
                <a:latin typeface="Arial Narrow" pitchFamily="34" charset="0"/>
              </a:rPr>
              <a:t>jumping heart © www.fg-a.com</a:t>
            </a:r>
            <a:endParaRPr lang="en-CA" sz="1000" dirty="0">
              <a:solidFill>
                <a:schemeClr val="bg1">
                  <a:lumMod val="65000"/>
                  <a:lumOff val="35000"/>
                </a:schemeClr>
              </a:solidFill>
              <a:latin typeface="Arial Narrow" pitchFamily="34" charset="0"/>
            </a:endParaRPr>
          </a:p>
        </p:txBody>
      </p:sp>
      <p:sp>
        <p:nvSpPr>
          <p:cNvPr id="14" name="Title 3"/>
          <p:cNvSpPr txBox="1">
            <a:spLocks/>
          </p:cNvSpPr>
          <p:nvPr/>
        </p:nvSpPr>
        <p:spPr>
          <a:xfrm>
            <a:off x="5508104" y="514200"/>
            <a:ext cx="3600400" cy="6299176"/>
          </a:xfrm>
          <a:prstGeom prst="rect">
            <a:avLst/>
          </a:prstGeom>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a:solidFill>
                  <a:schemeClr val="bg1"/>
                </a:solidFill>
                <a:latin typeface="Calibri" pitchFamily="34" charset="0"/>
                <a:ea typeface="+mj-ea"/>
                <a:cs typeface="+mj-cs"/>
              </a:rPr>
              <a:t>T</a:t>
            </a:r>
            <a:r>
              <a:rPr lang="en-CA" sz="2400" b="1" kern="0" dirty="0" err="1" smtClean="0">
                <a:solidFill>
                  <a:schemeClr val="bg1"/>
                </a:solidFill>
                <a:latin typeface="Calibri" pitchFamily="34" charset="0"/>
                <a:ea typeface="+mj-ea"/>
                <a:cs typeface="+mj-cs"/>
              </a:rPr>
              <a:t>uhan</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terima</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kasih</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sebab</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jika</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engkau</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menempatkan</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aku</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dalam</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chemeClr val="bg1"/>
                </a:solidFill>
                <a:effectLst/>
                <a:uLnTx/>
                <a:uFillTx/>
                <a:latin typeface="Calibri" pitchFamily="34" charset="0"/>
                <a:ea typeface="+mj-ea"/>
                <a:cs typeface="+mj-cs"/>
              </a:rPr>
              <a:t>Kristus</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CA" sz="2400" b="1" kern="0" noProof="0" dirty="0">
                <a:solidFill>
                  <a:schemeClr val="bg1"/>
                </a:solidFill>
                <a:latin typeface="Calibri" pitchFamily="34" charset="0"/>
                <a:ea typeface="+mj-ea"/>
                <a:cs typeface="+mj-cs"/>
              </a:rPr>
              <a:t>E</a:t>
            </a:r>
            <a:r>
              <a:rPr lang="en-CA" sz="2400" b="1" kern="0" dirty="0" err="1" smtClean="0">
                <a:solidFill>
                  <a:schemeClr val="bg1"/>
                </a:solidFill>
                <a:latin typeface="Calibri" pitchFamily="34" charset="0"/>
                <a:ea typeface="+mj-ea"/>
                <a:cs typeface="+mj-cs"/>
              </a:rPr>
              <a:t>ngkau</a:t>
            </a:r>
            <a:r>
              <a:rPr lang="en-CA" sz="2400" b="1" kern="0" dirty="0" smtClean="0">
                <a:solidFill>
                  <a:schemeClr val="bg1"/>
                </a:solidFill>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memberiku</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CA" sz="2400" b="1" kern="0" dirty="0" err="1" smtClean="0">
                <a:solidFill>
                  <a:schemeClr val="bg1"/>
                </a:solidFill>
                <a:latin typeface="Calibri" pitchFamily="34" charset="0"/>
                <a:ea typeface="+mj-ea"/>
                <a:cs typeface="+mj-cs"/>
              </a:rPr>
              <a:t>semua</a:t>
            </a:r>
            <a:r>
              <a:rPr lang="en-CA" sz="2400" b="1" kern="0" dirty="0" smtClean="0">
                <a:solidFill>
                  <a:schemeClr val="bg1"/>
                </a:solidFill>
                <a:latin typeface="Calibri" pitchFamily="34" charset="0"/>
                <a:ea typeface="+mj-ea"/>
                <a:cs typeface="+mj-cs"/>
              </a:rPr>
              <a:t> yang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Kristus</a:t>
            </a:r>
            <a:r>
              <a:rPr lang="en-CA" sz="2400" b="1" kern="0" dirty="0" smtClean="0">
                <a:solidFill>
                  <a:schemeClr val="bg1"/>
                </a:solidFill>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sediakan</a:t>
            </a:r>
            <a:r>
              <a:rPr lang="en-CA" sz="2400" b="1" kern="0" dirty="0" smtClean="0">
                <a:solidFill>
                  <a:schemeClr val="bg1"/>
                </a:solidFill>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melalui</a:t>
            </a:r>
            <a:r>
              <a:rPr lang="en-CA" sz="2400" b="1" kern="0" dirty="0" smtClean="0">
                <a:solidFill>
                  <a:schemeClr val="bg1"/>
                </a:solidFill>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kematian-Nya</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CA" sz="2400" b="1" kern="0" dirty="0" err="1" smtClean="0">
                <a:solidFill>
                  <a:schemeClr val="bg1"/>
                </a:solidFill>
                <a:latin typeface="Calibri" pitchFamily="34" charset="0"/>
                <a:ea typeface="+mj-ea"/>
                <a:cs typeface="+mj-cs"/>
              </a:rPr>
              <a:t>Sudah</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selesai</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lang="en-CA" sz="2400" b="1" kern="0" dirty="0" smtClean="0">
                <a:solidFill>
                  <a:schemeClr val="bg1"/>
                </a:solidFill>
                <a:latin typeface="Calibri" pitchFamily="34" charset="0"/>
                <a:ea typeface="+mj-ea"/>
                <a:cs typeface="+mj-cs"/>
              </a:rPr>
              <a:t>Kami </a:t>
            </a:r>
            <a:r>
              <a:rPr lang="en-CA" sz="2400" b="1" kern="0" dirty="0" err="1" smtClean="0">
                <a:solidFill>
                  <a:schemeClr val="bg1"/>
                </a:solidFill>
                <a:latin typeface="Calibri" pitchFamily="34" charset="0"/>
                <a:ea typeface="+mj-ea"/>
                <a:cs typeface="+mj-cs"/>
              </a:rPr>
              <a:t>percaya</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dan</a:t>
            </a:r>
            <a:r>
              <a:rPr lang="en-CA" sz="2400" b="1" kern="0" dirty="0" smtClean="0">
                <a:solidFill>
                  <a:schemeClr val="bg1"/>
                </a:solidFill>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terima</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Kristus</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lang="en-CA" sz="2400" b="1" kern="0" dirty="0" err="1" smtClean="0">
                <a:solidFill>
                  <a:schemeClr val="bg1"/>
                </a:solidFill>
                <a:latin typeface="Calibri" pitchFamily="34" charset="0"/>
                <a:ea typeface="+mj-ea"/>
                <a:cs typeface="+mj-cs"/>
              </a:rPr>
              <a:t>dan</a:t>
            </a:r>
            <a:r>
              <a:rPr lang="en-CA" sz="2400" b="1" kern="0" dirty="0" smtClean="0">
                <a:solidFill>
                  <a:schemeClr val="bg1"/>
                </a:solidFill>
                <a:latin typeface="Calibri" pitchFamily="34" charset="0"/>
                <a:ea typeface="+mj-ea"/>
                <a:cs typeface="+mj-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chemeClr val="bg1"/>
                </a:solidFill>
                <a:latin typeface="Calibri" pitchFamily="34" charset="0"/>
                <a:ea typeface="+mj-ea"/>
                <a:cs typeface="+mj-cs"/>
              </a:rPr>
              <a:t>semua</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kepenuhan-Nya</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sebagai</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Juruselamat</a:t>
            </a:r>
            <a:r>
              <a:rPr lang="en-CA" sz="2400" b="1" kern="0" dirty="0" smtClean="0">
                <a:solidFill>
                  <a:schemeClr val="bg1"/>
                </a:solidFill>
                <a:latin typeface="Calibri" pitchFamily="34" charset="0"/>
                <a:ea typeface="+mj-ea"/>
                <a:cs typeface="+mj-cs"/>
              </a:rPr>
              <a:t> yang </a:t>
            </a:r>
            <a:r>
              <a:rPr lang="en-CA" sz="2400" b="1" kern="0" dirty="0" err="1" smtClean="0">
                <a:solidFill>
                  <a:schemeClr val="bg1"/>
                </a:solidFill>
                <a:latin typeface="Calibri" pitchFamily="34" charset="0"/>
                <a:ea typeface="+mj-ea"/>
                <a:cs typeface="+mj-cs"/>
              </a:rPr>
              <a:t>disalibkan</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dan</a:t>
            </a:r>
            <a:r>
              <a:rPr lang="en-CA" sz="2400" b="1" kern="0" dirty="0" smtClean="0">
                <a:solidFill>
                  <a:schemeClr val="bg1"/>
                </a:solidFill>
                <a:latin typeface="Calibri" pitchFamily="34" charset="0"/>
                <a:ea typeface="+mj-ea"/>
                <a:cs typeface="+mj-cs"/>
              </a:rPr>
              <a:t> </a:t>
            </a:r>
            <a:r>
              <a:rPr lang="en-CA" sz="2400" b="1" kern="0" dirty="0" err="1" smtClean="0">
                <a:solidFill>
                  <a:schemeClr val="bg1"/>
                </a:solidFill>
                <a:latin typeface="Calibri" pitchFamily="34" charset="0"/>
                <a:ea typeface="+mj-ea"/>
                <a:cs typeface="+mj-cs"/>
              </a:rPr>
              <a:t>bangkit</a:t>
            </a:r>
            <a:r>
              <a:rPr lang="en-CA" sz="2400" b="1" kern="0" dirty="0" smtClean="0">
                <a:solidFill>
                  <a:schemeClr val="bg1"/>
                </a:solidFill>
                <a:latin typeface="Calibri" pitchFamily="34" charset="0"/>
                <a:ea typeface="+mj-ea"/>
                <a:cs typeface="+mj-cs"/>
              </a:rPr>
              <a:t>!</a:t>
            </a:r>
            <a:endParaRPr kumimoji="0" lang="en-CA" sz="24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6" name="Text Box 1"/>
          <p:cNvSpPr txBox="1">
            <a:spLocks noChangeArrowheads="1"/>
          </p:cNvSpPr>
          <p:nvPr/>
        </p:nvSpPr>
        <p:spPr bwMode="auto">
          <a:xfrm>
            <a:off x="-180528" y="838200"/>
            <a:ext cx="7560840"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Paskah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pendamaian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diampuni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damai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diperdamaikan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kekal</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diangkat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diterima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dipenuhi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diberkati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dengan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semua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hikmat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pengudusan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dilepaskan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kegelapan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Bait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lang="en-CA" altLang="ko-KR" sz="1200" dirty="0" smtClean="0">
              <a:solidFill>
                <a:schemeClr val="bg1"/>
              </a:solidFill>
              <a:latin typeface="Calibri" pitchFamily="34" charset="0"/>
              <a:ea typeface="Malgun Gothic" pitchFamily="34" charset="-127"/>
              <a:cs typeface="Calibri" pitchFamily="34" charset="0"/>
            </a:endParaRPr>
          </a:p>
          <a:p>
            <a:pPr lvl="0" algn="ctr">
              <a:lnSpc>
                <a:spcPts val="134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persekutuan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jalan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kepada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dijawab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tahta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segala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keperluan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dipenuhi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untuk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membantu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Imam  </a:t>
            </a:r>
            <a:r>
              <a:rPr lang="en-CA" altLang="ko-KR" sz="1200" dirty="0" err="1" smtClean="0">
                <a:solidFill>
                  <a:schemeClr val="bg1"/>
                </a:solidFill>
                <a:latin typeface="Calibri" pitchFamily="34" charset="0"/>
                <a:ea typeface="Malgun Gothic" pitchFamily="34" charset="-127"/>
                <a:cs typeface="Calibri" pitchFamily="34" charset="0"/>
              </a:rPr>
              <a:t>Besar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adalah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Pengantara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Pembela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karena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pendamaian-Nya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ditenggelamkan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m</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sz="1200" dirty="0" err="1" smtClean="0">
                <a:solidFill>
                  <a:schemeClr val="bg1"/>
                </a:solidFill>
                <a:latin typeface="Calibri" pitchFamily="34" charset="0"/>
                <a:cs typeface="Calibri" pitchFamily="34" charset="0"/>
              </a:rPr>
              <a:t>mengikatkan</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pada</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Kristus</a:t>
            </a:r>
            <a:r>
              <a:rPr lang="en-CA" sz="1200" dirty="0" smtClean="0">
                <a:solidFill>
                  <a:schemeClr val="bg1"/>
                </a:solidFill>
                <a:latin typeface="Calibri" pitchFamily="34" charset="0"/>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duduk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tersembunyi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4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ter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lahir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dari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p>
          <a:p>
            <a:pPr lvl="0" fontAlgn="base">
              <a:lnSpc>
                <a:spcPts val="134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dikaruniakan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menerima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memiliki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aliran-aliran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utusan-utusan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h</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terpilih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imamat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rajani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kepunyaan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sendiri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awan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sewarga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orang-orang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angota-anggota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keluarga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200" dirty="0" smtClean="0">
                <a:solidFill>
                  <a:schemeClr val="bg1"/>
                </a:solidFill>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d</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4" name="Oval 3"/>
          <p:cNvSpPr/>
          <p:nvPr/>
        </p:nvSpPr>
        <p:spPr>
          <a:xfrm>
            <a:off x="1763688" y="980728"/>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1763688" y="1484784"/>
            <a:ext cx="2314600" cy="1143000"/>
          </a:xfrm>
        </p:spPr>
        <p:txBody>
          <a:bodyPr/>
          <a:lstStyle/>
          <a:p>
            <a:r>
              <a:rPr lang="en-CA" b="1" dirty="0" err="1" smtClean="0">
                <a:solidFill>
                  <a:schemeClr val="bg1"/>
                </a:solidFill>
                <a:latin typeface="Calibri" pitchFamily="34" charset="0"/>
                <a:cs typeface="Calibri" pitchFamily="34" charset="0"/>
              </a:rPr>
              <a:t>Bapa</a:t>
            </a:r>
            <a:endParaRPr lang="en-CA" b="1" dirty="0">
              <a:solidFill>
                <a:schemeClr val="bg1"/>
              </a:solidFill>
              <a:latin typeface="Calibri" pitchFamily="34" charset="0"/>
              <a:cs typeface="Calibri" pitchFamily="34" charset="0"/>
            </a:endParaRPr>
          </a:p>
        </p:txBody>
      </p:sp>
      <p:sp>
        <p:nvSpPr>
          <p:cNvPr id="5" name="Oval 4"/>
          <p:cNvSpPr/>
          <p:nvPr/>
        </p:nvSpPr>
        <p:spPr>
          <a:xfrm>
            <a:off x="1763688" y="4167336"/>
            <a:ext cx="2286000" cy="2286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txBox="1">
            <a:spLocks/>
          </p:cNvSpPr>
          <p:nvPr/>
        </p:nvSpPr>
        <p:spPr bwMode="auto">
          <a:xfrm>
            <a:off x="1691680" y="4734272"/>
            <a:ext cx="231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44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Anak</a:t>
            </a:r>
            <a:endParaRPr kumimoji="0" lang="en-CA" sz="44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7" name="Smiley Face 6"/>
          <p:cNvSpPr/>
          <p:nvPr/>
        </p:nvSpPr>
        <p:spPr>
          <a:xfrm>
            <a:off x="2987824" y="5877272"/>
            <a:ext cx="431800" cy="431800"/>
          </a:xfrm>
          <a:prstGeom prst="smileyFace">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Smiley Face 7"/>
          <p:cNvSpPr/>
          <p:nvPr/>
        </p:nvSpPr>
        <p:spPr>
          <a:xfrm>
            <a:off x="3491880" y="4941168"/>
            <a:ext cx="431800" cy="4318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Smiley Face 9"/>
          <p:cNvSpPr/>
          <p:nvPr/>
        </p:nvSpPr>
        <p:spPr>
          <a:xfrm>
            <a:off x="3419872" y="5515892"/>
            <a:ext cx="431800" cy="433388"/>
          </a:xfrm>
          <a:prstGeom prst="smileyFac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Smiley Face 10"/>
          <p:cNvSpPr/>
          <p:nvPr/>
        </p:nvSpPr>
        <p:spPr>
          <a:xfrm>
            <a:off x="1907704" y="5517232"/>
            <a:ext cx="431800" cy="4318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Smiley Face 11"/>
          <p:cNvSpPr/>
          <p:nvPr/>
        </p:nvSpPr>
        <p:spPr>
          <a:xfrm>
            <a:off x="2339752" y="5877272"/>
            <a:ext cx="431800" cy="431800"/>
          </a:xfrm>
          <a:prstGeom prst="smileyFac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Smiley Face 12"/>
          <p:cNvSpPr/>
          <p:nvPr/>
        </p:nvSpPr>
        <p:spPr>
          <a:xfrm>
            <a:off x="2627784" y="4221088"/>
            <a:ext cx="431800" cy="431800"/>
          </a:xfrm>
          <a:prstGeom prst="smileyFace">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5" name="Smiley Face 14"/>
          <p:cNvSpPr/>
          <p:nvPr/>
        </p:nvSpPr>
        <p:spPr>
          <a:xfrm>
            <a:off x="3203848" y="4437112"/>
            <a:ext cx="433388" cy="431800"/>
          </a:xfrm>
          <a:prstGeom prst="smileyFac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Smiley Face 15"/>
          <p:cNvSpPr/>
          <p:nvPr/>
        </p:nvSpPr>
        <p:spPr>
          <a:xfrm>
            <a:off x="2123728" y="4437360"/>
            <a:ext cx="431800" cy="4318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Smiley Face 16"/>
          <p:cNvSpPr/>
          <p:nvPr/>
        </p:nvSpPr>
        <p:spPr>
          <a:xfrm>
            <a:off x="1835696" y="4941416"/>
            <a:ext cx="431800" cy="431800"/>
          </a:xfrm>
          <a:prstGeom prst="smileyFac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21" name="Straight Arrow Connector 20"/>
          <p:cNvCxnSpPr/>
          <p:nvPr/>
        </p:nvCxnSpPr>
        <p:spPr>
          <a:xfrm rot="300000" flipH="1" flipV="1">
            <a:off x="2875550" y="3358739"/>
            <a:ext cx="72008" cy="73152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72000" y="188640"/>
            <a:ext cx="4176464" cy="6555641"/>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Terima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kasih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kami di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Engkau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berhubungan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berhubungan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AnakMu</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AnakMu</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membangkitkan</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membangkitkan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AnakMu</a:t>
            </a:r>
            <a:r>
              <a:rPr lang="en-CA" sz="2800" b="1" dirty="0" smtClean="0">
                <a:solidFill>
                  <a:schemeClr val="bg1"/>
                </a:solidFill>
                <a:latin typeface="Calibri" pitchFamily="34" charset="0"/>
                <a:cs typeface="Calibri" pitchFamily="34" charset="0"/>
              </a:rPr>
              <a:t>!</a:t>
            </a:r>
          </a:p>
          <a:p>
            <a:pPr algn="ctr"/>
            <a:r>
              <a:rPr lang="en-CA" sz="2800" b="1" dirty="0" err="1" smtClean="0">
                <a:solidFill>
                  <a:schemeClr val="bg1"/>
                </a:solidFill>
                <a:latin typeface="Calibri" pitchFamily="34" charset="0"/>
                <a:cs typeface="Calibri" pitchFamily="34" charset="0"/>
              </a:rPr>
              <a:t>Semua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pujian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bagiMu</a:t>
            </a:r>
            <a:r>
              <a:rPr lang="en-CA" sz="2800" b="1" dirty="0" smtClean="0">
                <a:solidFill>
                  <a:schemeClr val="bg1"/>
                </a:solidFill>
                <a:latin typeface="Calibri" pitchFamily="34" charset="0"/>
                <a:cs typeface="Calibri" pitchFamily="34" charset="0"/>
              </a:rPr>
              <a:t>!</a:t>
            </a:r>
            <a:endParaRPr lang="en-CA" sz="28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203848"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555776"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259632"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517086"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3317" y="3075227"/>
            <a:ext cx="4301334" cy="2560320"/>
          </a:xfrm>
          <a:prstGeom prst="rect">
            <a:avLst/>
          </a:prstGeom>
        </p:spPr>
      </p:pic>
      <p:sp>
        <p:nvSpPr>
          <p:cNvPr id="21" name="TextBox 20"/>
          <p:cNvSpPr txBox="1"/>
          <p:nvPr/>
        </p:nvSpPr>
        <p:spPr>
          <a:xfrm>
            <a:off x="2411760"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1"/>
          <p:cNvSpPr txBox="1"/>
          <p:nvPr/>
        </p:nvSpPr>
        <p:spPr>
          <a:xfrm>
            <a:off x="6228184" y="1679317"/>
            <a:ext cx="2915816" cy="3477875"/>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Abba </a:t>
            </a:r>
            <a:r>
              <a:rPr lang="en-CA" sz="2800" b="1" dirty="0" err="1" smtClean="0">
                <a:solidFill>
                  <a:schemeClr val="bg1"/>
                </a:solidFill>
                <a:latin typeface="Calibri" pitchFamily="34" charset="0"/>
                <a:cs typeface="Calibri" pitchFamily="34" charset="0"/>
              </a:rPr>
              <a:t>berhubungan</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sebagai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anak-anakNya</a:t>
            </a:r>
            <a:r>
              <a:rPr lang="en-CA" sz="2800" b="1" dirty="0">
                <a:solidFill>
                  <a:schemeClr val="bg1"/>
                </a:solidFill>
                <a:latin typeface="Calibri" pitchFamily="34" charset="0"/>
                <a:cs typeface="Calibri" pitchFamily="34" charset="0"/>
              </a:rPr>
              <a:t>.</a:t>
            </a:r>
            <a:endParaRPr lang="en-CA" sz="2800" b="1" dirty="0" smtClean="0">
              <a:solidFill>
                <a:schemeClr val="bg1"/>
              </a:solidFill>
              <a:latin typeface="Calibri" pitchFamily="34" charset="0"/>
              <a:cs typeface="Calibri" pitchFamily="34" charset="0"/>
            </a:endParaRPr>
          </a:p>
          <a:p>
            <a:pPr algn="ctr"/>
            <a:endParaRPr lang="en-CA" sz="2400" b="1" dirty="0">
              <a:solidFill>
                <a:schemeClr val="bg1"/>
              </a:solidFill>
            </a:endParaRPr>
          </a:p>
        </p:txBody>
      </p:sp>
      <p:pic>
        <p:nvPicPr>
          <p:cNvPr id="25" name="Picture 24" descr="egyptian.gif"/>
          <p:cNvPicPr>
            <a:picLocks noChangeAspect="1"/>
          </p:cNvPicPr>
          <p:nvPr/>
        </p:nvPicPr>
        <p:blipFill>
          <a:blip r:embed="rId3" cstate="print"/>
          <a:stretch>
            <a:fillRect/>
          </a:stretch>
        </p:blipFill>
        <p:spPr>
          <a:xfrm rot="14400000" flipH="1">
            <a:off x="1914844"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914844"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482795"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418899"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914844"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410787"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418900" y="3690955"/>
            <a:ext cx="921716" cy="548640"/>
          </a:xfrm>
          <a:prstGeom prst="rect">
            <a:avLst/>
          </a:prstGeom>
        </p:spPr>
      </p:pic>
      <p:sp>
        <p:nvSpPr>
          <p:cNvPr id="17" name="WordArt 2"/>
          <p:cNvSpPr>
            <a:spLocks noChangeArrowheads="1" noChangeShapeType="1" noTextEdit="1"/>
          </p:cNvSpPr>
          <p:nvPr/>
        </p:nvSpPr>
        <p:spPr bwMode="auto">
          <a:xfrm>
            <a:off x="611560"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400" kern="10" spc="0" dirty="0" smtClean="0">
              <a:ln w="9525">
                <a:solidFill>
                  <a:srgbClr val="000000"/>
                </a:solidFill>
                <a:round/>
                <a:headEnd/>
                <a:tailEnd/>
              </a:ln>
              <a:solidFill>
                <a:srgbClr val="FFC000"/>
              </a:solidFill>
              <a:effectLst/>
            </a:endParaRPr>
          </a:p>
          <a:p>
            <a:pPr algn="ctr" rtl="0"/>
            <a:r>
              <a:rPr lang="en-CA" sz="1200" kern="10" dirty="0" err="1" smtClean="0">
                <a:ln w="9525">
                  <a:solidFill>
                    <a:srgbClr val="000000"/>
                  </a:solidFill>
                  <a:round/>
                  <a:headEnd/>
                  <a:tailEnd/>
                </a:ln>
                <a:solidFill>
                  <a:srgbClr val="FFC000"/>
                </a:solidFill>
              </a:rPr>
              <a:t>Bapa</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Anak</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dan</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Roh</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keesaan</a:t>
            </a:r>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kasih</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persekutuan</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bekerja</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sama</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3203848"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555776"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259632"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517086"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33317" y="3075227"/>
            <a:ext cx="4301334" cy="2560320"/>
          </a:xfrm>
          <a:prstGeom prst="rect">
            <a:avLst/>
          </a:prstGeom>
        </p:spPr>
      </p:pic>
      <p:sp>
        <p:nvSpPr>
          <p:cNvPr id="21" name="TextBox 20"/>
          <p:cNvSpPr txBox="1"/>
          <p:nvPr/>
        </p:nvSpPr>
        <p:spPr>
          <a:xfrm>
            <a:off x="2411760"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sp>
        <p:nvSpPr>
          <p:cNvPr id="22" name="TextBox 21"/>
          <p:cNvSpPr txBox="1"/>
          <p:nvPr/>
        </p:nvSpPr>
        <p:spPr>
          <a:xfrm>
            <a:off x="6228184" y="1052736"/>
            <a:ext cx="2915816" cy="5509200"/>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bekerja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supaya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berhubungan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a:t>
            </a:r>
          </a:p>
          <a:p>
            <a:pPr algn="ct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sebagai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saudara-saudaraNya</a:t>
            </a:r>
            <a:r>
              <a:rPr lang="en-CA" sz="2800" b="1" dirty="0" smtClean="0">
                <a:solidFill>
                  <a:schemeClr val="bg1"/>
                </a:solidFill>
                <a:latin typeface="Calibri" pitchFamily="34" charset="0"/>
                <a:cs typeface="Calibri" pitchFamily="34" charset="0"/>
              </a:rPr>
              <a:t>.</a:t>
            </a:r>
          </a:p>
          <a:p>
            <a:pPr algn="ctr"/>
            <a:endParaRPr lang="en-CA" sz="2000" b="1" dirty="0" smtClean="0">
              <a:solidFill>
                <a:schemeClr val="bg1"/>
              </a:solidFill>
            </a:endParaRPr>
          </a:p>
          <a:p>
            <a:pPr algn="ctr"/>
            <a:endParaRPr lang="en-CA" sz="2400" b="1" dirty="0">
              <a:solidFill>
                <a:schemeClr val="bg1"/>
              </a:solidFill>
            </a:endParaRPr>
          </a:p>
        </p:txBody>
      </p:sp>
      <p:pic>
        <p:nvPicPr>
          <p:cNvPr id="25" name="Picture 24" descr="egyptian.gif"/>
          <p:cNvPicPr>
            <a:picLocks noChangeAspect="1"/>
          </p:cNvPicPr>
          <p:nvPr/>
        </p:nvPicPr>
        <p:blipFill>
          <a:blip r:embed="rId3" cstate="print"/>
          <a:stretch>
            <a:fillRect/>
          </a:stretch>
        </p:blipFill>
        <p:spPr>
          <a:xfrm rot="14400000" flipH="1">
            <a:off x="1914844"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914844"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482795"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418899"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914844"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410787"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418900" y="3690955"/>
            <a:ext cx="921716" cy="548640"/>
          </a:xfrm>
          <a:prstGeom prst="rect">
            <a:avLst/>
          </a:prstGeom>
        </p:spPr>
      </p:pic>
      <p:sp>
        <p:nvSpPr>
          <p:cNvPr id="17" name="WordArt 2"/>
          <p:cNvSpPr>
            <a:spLocks noChangeArrowheads="1" noChangeShapeType="1" noTextEdit="1"/>
          </p:cNvSpPr>
          <p:nvPr/>
        </p:nvSpPr>
        <p:spPr bwMode="auto">
          <a:xfrm>
            <a:off x="611560"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400" kern="10" spc="0" dirty="0" smtClean="0">
              <a:ln w="9525">
                <a:solidFill>
                  <a:srgbClr val="000000"/>
                </a:solidFill>
                <a:round/>
                <a:headEnd/>
                <a:tailEnd/>
              </a:ln>
              <a:solidFill>
                <a:srgbClr val="FFC000"/>
              </a:solidFill>
              <a:effectLst/>
            </a:endParaRPr>
          </a:p>
          <a:p>
            <a:pPr algn="ctr" rtl="0"/>
            <a:r>
              <a:rPr lang="en-CA" sz="1200" kern="10" dirty="0" err="1" smtClean="0">
                <a:ln w="9525">
                  <a:solidFill>
                    <a:srgbClr val="000000"/>
                  </a:solidFill>
                  <a:round/>
                  <a:headEnd/>
                  <a:tailEnd/>
                </a:ln>
                <a:solidFill>
                  <a:srgbClr val="FFC000"/>
                </a:solidFill>
              </a:rPr>
              <a:t>Bapa</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Anak</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dan</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Roh</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keesaan</a:t>
            </a:r>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kasih</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persekutuan</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bekerja</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sama</a:t>
            </a:r>
            <a:endParaRPr lang="en-CA" sz="1200" kern="10" spc="0" dirty="0">
              <a:ln w="9525">
                <a:solidFill>
                  <a:srgbClr val="000000"/>
                </a:solidFill>
                <a:round/>
                <a:headEnd/>
                <a:tailEnd/>
              </a:ln>
              <a:solidFill>
                <a:srgbClr val="FFC000"/>
              </a:solidFill>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pic>
        <p:nvPicPr>
          <p:cNvPr id="42" name="Picture 41" descr="Jesus coming in circle.jpg"/>
          <p:cNvPicPr>
            <a:picLocks noChangeAspect="1"/>
          </p:cNvPicPr>
          <p:nvPr/>
        </p:nvPicPr>
        <p:blipFill>
          <a:blip r:embed="rId3" cstate="print"/>
          <a:stretch>
            <a:fillRect/>
          </a:stretch>
        </p:blipFill>
        <p:spPr>
          <a:xfrm>
            <a:off x="5013136" y="1319762"/>
            <a:ext cx="4023360" cy="3981446"/>
          </a:xfrm>
          <a:prstGeom prst="ellipse">
            <a:avLst/>
          </a:prstGeom>
        </p:spPr>
      </p:pic>
      <p:sp>
        <p:nvSpPr>
          <p:cNvPr id="11" name="Rectangle 10"/>
          <p:cNvSpPr/>
          <p:nvPr/>
        </p:nvSpPr>
        <p:spPr>
          <a:xfrm>
            <a:off x="262778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979712" y="3068960"/>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611560" y="764704"/>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1941022" y="3067277"/>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651266" y="2995269"/>
            <a:ext cx="4301334" cy="2560320"/>
          </a:xfrm>
          <a:prstGeom prst="rect">
            <a:avLst/>
          </a:prstGeom>
        </p:spPr>
      </p:pic>
      <p:sp>
        <p:nvSpPr>
          <p:cNvPr id="21" name="TextBox 20"/>
          <p:cNvSpPr txBox="1"/>
          <p:nvPr/>
        </p:nvSpPr>
        <p:spPr>
          <a:xfrm>
            <a:off x="1835696" y="5157192"/>
            <a:ext cx="2088232" cy="246221"/>
          </a:xfrm>
          <a:prstGeom prst="rect">
            <a:avLst/>
          </a:prstGeom>
          <a:noFill/>
        </p:spPr>
        <p:txBody>
          <a:bodyPr wrap="square" rtlCol="0">
            <a:spAutoFit/>
          </a:bodyPr>
          <a:lstStyle/>
          <a:p>
            <a:pPr algn="ctr"/>
            <a:r>
              <a:rPr lang="en-CA" sz="1000" dirty="0" smtClean="0">
                <a:solidFill>
                  <a:srgbClr val="00B0F0"/>
                </a:solidFill>
              </a:rPr>
              <a:t>smiley © sherv.net</a:t>
            </a:r>
          </a:p>
        </p:txBody>
      </p:sp>
      <p:pic>
        <p:nvPicPr>
          <p:cNvPr id="25" name="Picture 24" descr="egyptian.gif"/>
          <p:cNvPicPr>
            <a:picLocks noChangeAspect="1"/>
          </p:cNvPicPr>
          <p:nvPr/>
        </p:nvPicPr>
        <p:blipFill>
          <a:blip r:embed="rId4" cstate="print"/>
          <a:stretch>
            <a:fillRect/>
          </a:stretch>
        </p:blipFill>
        <p:spPr>
          <a:xfrm rot="14400000" flipH="1">
            <a:off x="1194764" y="3402923"/>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194764" y="3906979"/>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762716" y="3618947"/>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626812" y="4195011"/>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194764" y="4411035"/>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762716" y="4195011"/>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626812" y="3618947"/>
            <a:ext cx="921716" cy="548640"/>
          </a:xfrm>
          <a:prstGeom prst="rect">
            <a:avLst/>
          </a:prstGeom>
        </p:spPr>
      </p:pic>
      <p:sp>
        <p:nvSpPr>
          <p:cNvPr id="18" name="WordArt 2"/>
          <p:cNvSpPr>
            <a:spLocks noChangeArrowheads="1" noChangeShapeType="1" noTextEdit="1"/>
          </p:cNvSpPr>
          <p:nvPr/>
        </p:nvSpPr>
        <p:spPr bwMode="auto">
          <a:xfrm>
            <a:off x="971600" y="692696"/>
            <a:ext cx="3698304" cy="2088232"/>
          </a:xfrm>
          <a:prstGeom prst="rect">
            <a:avLst/>
          </a:prstGeom>
        </p:spPr>
        <p:txBody>
          <a:bodyPr wrap="none" fromWordArt="1">
            <a:prstTxWarp prst="textArchUp">
              <a:avLst>
                <a:gd name="adj" fmla="val 11999963"/>
              </a:avLst>
            </a:prstTxWarp>
          </a:bodyPr>
          <a:lstStyle/>
          <a:p>
            <a:pPr algn="ctr" rtl="0"/>
            <a:r>
              <a:rPr lang="en-CA" sz="3200" kern="10" spc="0" dirty="0" smtClean="0">
                <a:ln w="9525">
                  <a:solidFill>
                    <a:srgbClr val="000000"/>
                  </a:solidFill>
                  <a:round/>
                  <a:headEnd/>
                  <a:tailEnd/>
                </a:ln>
                <a:solidFill>
                  <a:srgbClr val="FFC000"/>
                </a:solidFill>
                <a:effectLst/>
              </a:rPr>
              <a:t> TUHAN</a:t>
            </a:r>
            <a:endParaRPr lang="en-CA" sz="3200" kern="10" spc="0" dirty="0">
              <a:ln w="9525">
                <a:solidFill>
                  <a:srgbClr val="000000"/>
                </a:solidFill>
                <a:round/>
                <a:headEnd/>
                <a:tailEnd/>
              </a:ln>
              <a:solidFill>
                <a:srgbClr val="FFC000"/>
              </a:solidFill>
              <a:effectLst/>
            </a:endParaRPr>
          </a:p>
        </p:txBody>
      </p:sp>
      <p:sp>
        <p:nvSpPr>
          <p:cNvPr id="22" name="Title 1"/>
          <p:cNvSpPr txBox="1">
            <a:spLocks/>
          </p:cNvSpPr>
          <p:nvPr/>
        </p:nvSpPr>
        <p:spPr bwMode="auto">
          <a:xfrm>
            <a:off x="0" y="5598368"/>
            <a:ext cx="910850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eaLnBrk="0" hangingPunct="0">
              <a:lnSpc>
                <a:spcPts val="3000"/>
              </a:lnSpc>
              <a:defRPr/>
            </a:pPr>
            <a:r>
              <a:rPr lang="en-US" sz="2600" b="1" dirty="0" err="1" smtClean="0">
                <a:latin typeface="Calibri" pitchFamily="34" charset="0"/>
                <a:cs typeface="Calibri" pitchFamily="34" charset="0"/>
              </a:rPr>
              <a:t>Tidak</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ada</a:t>
            </a:r>
            <a:r>
              <a:rPr lang="en-US" sz="2600" b="1" dirty="0" smtClean="0">
                <a:latin typeface="Calibri" pitchFamily="34" charset="0"/>
                <a:cs typeface="Calibri" pitchFamily="34" charset="0"/>
              </a:rPr>
              <a:t> yang </a:t>
            </a:r>
            <a:r>
              <a:rPr lang="en-US" sz="2600" b="1" dirty="0" err="1" smtClean="0">
                <a:latin typeface="Calibri" pitchFamily="34" charset="0"/>
                <a:cs typeface="Calibri" pitchFamily="34" charset="0"/>
              </a:rPr>
              <a:t>lebih</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baik</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daripada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berada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di</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dalam</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Kristus</a:t>
            </a:r>
            <a:r>
              <a:rPr lang="en-US" sz="2600" b="1" dirty="0" smtClean="0">
                <a:latin typeface="Calibri" pitchFamily="34" charset="0"/>
                <a:cs typeface="Calibri" pitchFamily="34" charset="0"/>
              </a:rPr>
              <a:t>,</a:t>
            </a:r>
          </a:p>
          <a:p>
            <a:pPr algn="ctr"/>
            <a:r>
              <a:rPr lang="en-US" sz="2600" b="1" dirty="0" err="1" smtClean="0">
                <a:latin typeface="Calibri" pitchFamily="34" charset="0"/>
                <a:cs typeface="Calibri" pitchFamily="34" charset="0"/>
              </a:rPr>
              <a:t>diperdamaikan</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sepenuhnya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dengan</a:t>
            </a:r>
            <a:r>
              <a:rPr lang="en-US" sz="2600" b="1" dirty="0" smtClean="0">
                <a:latin typeface="Calibri" pitchFamily="34" charset="0"/>
                <a:cs typeface="Calibri" pitchFamily="34" charset="0"/>
              </a:rPr>
              <a:t> Allah </a:t>
            </a:r>
            <a:r>
              <a:rPr lang="en-US" sz="2600" b="1" dirty="0" err="1" smtClean="0">
                <a:latin typeface="Calibri" pitchFamily="34" charset="0"/>
                <a:cs typeface="Calibri" pitchFamily="34" charset="0"/>
              </a:rPr>
              <a:t>melalui</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iman</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di</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dalam</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Kristus</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terlepas</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dari</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usaha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kita</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sendiri</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setiap</a:t>
            </a:r>
            <a:r>
              <a:rPr lang="en-US" sz="2600" b="1" dirty="0" smtClean="0">
                <a:latin typeface="Calibri" pitchFamily="34" charset="0"/>
                <a:cs typeface="Calibri" pitchFamily="34" charset="0"/>
              </a:rPr>
              <a:t> </a:t>
            </a:r>
            <a:r>
              <a:rPr lang="en-US" sz="2600" b="1" dirty="0" err="1" smtClean="0">
                <a:latin typeface="Calibri" pitchFamily="34" charset="0"/>
                <a:cs typeface="Calibri" pitchFamily="34" charset="0"/>
              </a:rPr>
              <a:t>hari</a:t>
            </a:r>
            <a:r>
              <a:rPr lang="en-US" sz="2600" b="1" dirty="0" smtClean="0">
                <a:latin typeface="Calibri" pitchFamily="34" charset="0"/>
                <a:cs typeface="Calibri" pitchFamily="34" charset="0"/>
              </a:rPr>
              <a:t>!</a:t>
            </a:r>
            <a:endParaRPr lang="en-US" sz="2600" b="1" dirty="0">
              <a:latin typeface="Calibri" pitchFamily="34" charset="0"/>
              <a:cs typeface="Calibri" pitchFamily="34" charset="0"/>
            </a:endParaRPr>
          </a:p>
        </p:txBody>
      </p:sp>
      <p:sp>
        <p:nvSpPr>
          <p:cNvPr id="23" name="TextBox 22"/>
          <p:cNvSpPr txBox="1"/>
          <p:nvPr/>
        </p:nvSpPr>
        <p:spPr>
          <a:xfrm>
            <a:off x="5076056" y="5147900"/>
            <a:ext cx="3672408" cy="507831"/>
          </a:xfrm>
          <a:prstGeom prst="rect">
            <a:avLst/>
          </a:prstGeom>
          <a:noFill/>
        </p:spPr>
        <p:txBody>
          <a:bodyPr wrap="square" rtlCol="0">
            <a:spAutoFit/>
          </a:bodyPr>
          <a:lstStyle/>
          <a:p>
            <a:endParaRPr lang="en-CA" sz="900" dirty="0" smtClean="0">
              <a:solidFill>
                <a:srgbClr val="00FFFF"/>
              </a:solidFill>
            </a:endParaRPr>
          </a:p>
          <a:p>
            <a:pPr algn="ctr"/>
            <a:r>
              <a:rPr lang="en-CA" sz="900" dirty="0" smtClean="0">
                <a:solidFill>
                  <a:srgbClr val="00FFFF"/>
                </a:solidFill>
              </a:rPr>
              <a:t>Jumping heart © </a:t>
            </a:r>
            <a:r>
              <a:rPr lang="en-CA" sz="900" dirty="0" smtClean="0">
                <a:solidFill>
                  <a:srgbClr val="00FFFF"/>
                </a:solidFill>
                <a:hlinkClick r:id="rId5"/>
              </a:rPr>
              <a:t>www.fg-a.com</a:t>
            </a:r>
            <a:r>
              <a:rPr lang="en-CA" sz="900" dirty="0" smtClean="0">
                <a:solidFill>
                  <a:srgbClr val="00FFFF"/>
                </a:solidFill>
              </a:rPr>
              <a:t>           </a:t>
            </a:r>
            <a:r>
              <a:rPr lang="en-CA" altLang="ko-KR" sz="900" dirty="0" smtClean="0">
                <a:solidFill>
                  <a:srgbClr val="00FFFF"/>
                </a:solidFill>
              </a:rPr>
              <a:t> Jesus © </a:t>
            </a:r>
            <a:r>
              <a:rPr lang="en-CA" sz="900" dirty="0" smtClean="0">
                <a:solidFill>
                  <a:srgbClr val="00FFFF"/>
                </a:solidFill>
              </a:rPr>
              <a:t>GospelGifs.com </a:t>
            </a:r>
          </a:p>
          <a:p>
            <a:endParaRPr lang="en-CA" sz="900" dirty="0" smtClean="0">
              <a:solidFill>
                <a:srgbClr val="00B0F0"/>
              </a:solidFill>
            </a:endParaRPr>
          </a:p>
        </p:txBody>
      </p:sp>
      <p:sp>
        <p:nvSpPr>
          <p:cNvPr id="24" name="TextBox 8"/>
          <p:cNvSpPr txBox="1">
            <a:spLocks noChangeArrowheads="1"/>
          </p:cNvSpPr>
          <p:nvPr/>
        </p:nvSpPr>
        <p:spPr bwMode="auto">
          <a:xfrm>
            <a:off x="5652120" y="548680"/>
            <a:ext cx="2736304" cy="230832"/>
          </a:xfrm>
          <a:prstGeom prst="rect">
            <a:avLst/>
          </a:prstGeom>
          <a:noFill/>
          <a:ln w="9525">
            <a:noFill/>
            <a:miter lim="800000"/>
            <a:headEnd/>
            <a:tailEnd/>
          </a:ln>
        </p:spPr>
        <p:txBody>
          <a:bodyPr wrap="square">
            <a:spAutoFit/>
          </a:bodyPr>
          <a:lstStyle/>
          <a:p>
            <a:pPr algn="ctr">
              <a:defRPr/>
            </a:pPr>
            <a:r>
              <a:rPr lang="en-CA" altLang="ko-KR" sz="900" dirty="0" smtClean="0">
                <a:solidFill>
                  <a:srgbClr val="00B0F0"/>
                </a:solidFill>
              </a:rPr>
              <a:t> Jesus © </a:t>
            </a:r>
            <a:r>
              <a:rPr lang="en-CA" sz="900" dirty="0" smtClean="0">
                <a:solidFill>
                  <a:srgbClr val="00B0F0"/>
                </a:solidFill>
              </a:rPr>
              <a:t>GospelGifs.com </a:t>
            </a:r>
            <a:endParaRPr lang="en-CA" sz="900" dirty="0">
              <a:solidFill>
                <a:srgbClr val="00B0F0"/>
              </a:solidFill>
            </a:endParaRPr>
          </a:p>
        </p:txBody>
      </p:sp>
      <p:pic>
        <p:nvPicPr>
          <p:cNvPr id="32" name="Picture 31" descr="www.fg-a.com valentine 2-jumping-heart.gif"/>
          <p:cNvPicPr>
            <a:picLocks noChangeAspect="1"/>
          </p:cNvPicPr>
          <p:nvPr/>
        </p:nvPicPr>
        <p:blipFill>
          <a:blip r:embed="rId6" cstate="print"/>
          <a:stretch>
            <a:fillRect/>
          </a:stretch>
        </p:blipFill>
        <p:spPr>
          <a:xfrm>
            <a:off x="5724128" y="2599556"/>
            <a:ext cx="1143000" cy="1333500"/>
          </a:xfrm>
          <a:prstGeom prst="rect">
            <a:avLst/>
          </a:prstGeom>
        </p:spPr>
      </p:pic>
      <p:pic>
        <p:nvPicPr>
          <p:cNvPr id="33" name="Picture 32" descr="www.fg-a.com valentine 2-jumping-heart.gif"/>
          <p:cNvPicPr>
            <a:picLocks noChangeAspect="1"/>
          </p:cNvPicPr>
          <p:nvPr/>
        </p:nvPicPr>
        <p:blipFill>
          <a:blip r:embed="rId6" cstate="print"/>
          <a:stretch>
            <a:fillRect/>
          </a:stretch>
        </p:blipFill>
        <p:spPr>
          <a:xfrm>
            <a:off x="7020272" y="2636912"/>
            <a:ext cx="1143000" cy="1333500"/>
          </a:xfrm>
          <a:prstGeom prst="rect">
            <a:avLst/>
          </a:prstGeom>
        </p:spPr>
      </p:pic>
      <p:pic>
        <p:nvPicPr>
          <p:cNvPr id="34" name="Picture 33" descr="www.fg-a.com valentine 2-jumping-heart.gif"/>
          <p:cNvPicPr>
            <a:picLocks noChangeAspect="1"/>
          </p:cNvPicPr>
          <p:nvPr/>
        </p:nvPicPr>
        <p:blipFill>
          <a:blip r:embed="rId6" cstate="print"/>
          <a:stretch>
            <a:fillRect/>
          </a:stretch>
        </p:blipFill>
        <p:spPr>
          <a:xfrm>
            <a:off x="5940152" y="3319636"/>
            <a:ext cx="1143000" cy="1333500"/>
          </a:xfrm>
          <a:prstGeom prst="rect">
            <a:avLst/>
          </a:prstGeom>
        </p:spPr>
      </p:pic>
      <p:pic>
        <p:nvPicPr>
          <p:cNvPr id="35" name="Picture 34" descr="www.fg-a.com valentine 2-jumping-heart.gif"/>
          <p:cNvPicPr>
            <a:picLocks noChangeAspect="1"/>
          </p:cNvPicPr>
          <p:nvPr/>
        </p:nvPicPr>
        <p:blipFill>
          <a:blip r:embed="rId6" cstate="print"/>
          <a:stretch>
            <a:fillRect/>
          </a:stretch>
        </p:blipFill>
        <p:spPr>
          <a:xfrm>
            <a:off x="6372200" y="2276872"/>
            <a:ext cx="1143000" cy="1333500"/>
          </a:xfrm>
          <a:prstGeom prst="rect">
            <a:avLst/>
          </a:prstGeom>
        </p:spPr>
      </p:pic>
      <p:pic>
        <p:nvPicPr>
          <p:cNvPr id="36" name="Picture 35" descr="www.fg-a.com valentine 2-jumping-heart.gif"/>
          <p:cNvPicPr>
            <a:picLocks noChangeAspect="1"/>
          </p:cNvPicPr>
          <p:nvPr/>
        </p:nvPicPr>
        <p:blipFill>
          <a:blip r:embed="rId6" cstate="print"/>
          <a:stretch>
            <a:fillRect/>
          </a:stretch>
        </p:blipFill>
        <p:spPr>
          <a:xfrm>
            <a:off x="6813376" y="3319636"/>
            <a:ext cx="1143000" cy="1333500"/>
          </a:xfrm>
          <a:prstGeom prst="rect">
            <a:avLst/>
          </a:prstGeom>
        </p:spPr>
      </p:pic>
      <p:pic>
        <p:nvPicPr>
          <p:cNvPr id="37" name="Picture 36" descr="www.fg-a.com valentine 2-jumping-heart.gif"/>
          <p:cNvPicPr>
            <a:picLocks noChangeAspect="1"/>
          </p:cNvPicPr>
          <p:nvPr/>
        </p:nvPicPr>
        <p:blipFill>
          <a:blip r:embed="rId6" cstate="print"/>
          <a:stretch>
            <a:fillRect/>
          </a:stretch>
        </p:blipFill>
        <p:spPr>
          <a:xfrm>
            <a:off x="6804248" y="4005064"/>
            <a:ext cx="1143000" cy="1333500"/>
          </a:xfrm>
          <a:prstGeom prst="rect">
            <a:avLst/>
          </a:prstGeom>
        </p:spPr>
      </p:pic>
      <p:pic>
        <p:nvPicPr>
          <p:cNvPr id="39" name="Picture 38" descr="www.fg-a.com valentine 2-jumping-heart.gif"/>
          <p:cNvPicPr>
            <a:picLocks noChangeAspect="1"/>
          </p:cNvPicPr>
          <p:nvPr/>
        </p:nvPicPr>
        <p:blipFill>
          <a:blip r:embed="rId6" cstate="print"/>
          <a:stretch>
            <a:fillRect/>
          </a:stretch>
        </p:blipFill>
        <p:spPr>
          <a:xfrm>
            <a:off x="5940152" y="4005064"/>
            <a:ext cx="1143000" cy="13335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32-Point Star 2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Title 1"/>
          <p:cNvSpPr txBox="1">
            <a:spLocks/>
          </p:cNvSpPr>
          <p:nvPr/>
        </p:nvSpPr>
        <p:spPr bwMode="auto">
          <a:xfrm>
            <a:off x="179512" y="44624"/>
            <a:ext cx="8748464" cy="1224136"/>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17-19. Di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Roh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dan</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Roh</a:t>
            </a:r>
            <a:r>
              <a:rPr lang="en-CA" sz="2800" b="1" dirty="0" smtClean="0">
                <a:solidFill>
                  <a:srgbClr val="FF0000"/>
                </a:solidFill>
                <a:latin typeface="Calibri" pitchFamily="34" charset="0"/>
              </a:rPr>
              <a:t> Kudus di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kita</a:t>
            </a:r>
            <a:r>
              <a:rPr lang="en-CA" sz="2800" b="1" dirty="0" smtClean="0">
                <a:solidFill>
                  <a:srgbClr val="FF0000"/>
                </a:solidFill>
                <a:latin typeface="Calibri" pitchFamily="34" charset="0"/>
              </a:rPr>
              <a:t>, </a:t>
            </a:r>
          </a:p>
          <a:p>
            <a:pPr algn="ctr" eaLnBrk="0" hangingPunct="0">
              <a:defRPr/>
            </a:pPr>
            <a:r>
              <a:rPr lang="en-CA" sz="2800" b="1" dirty="0" smtClean="0">
                <a:solidFill>
                  <a:srgbClr val="FF0000"/>
                </a:solidFill>
                <a:latin typeface="Calibri" pitchFamily="34" charset="0"/>
              </a:rPr>
              <a:t>bait </a:t>
            </a:r>
            <a:r>
              <a:rPr lang="en-CA" sz="2800" b="1" dirty="0" err="1" smtClean="0">
                <a:solidFill>
                  <a:srgbClr val="FF0000"/>
                </a:solidFill>
                <a:latin typeface="Calibri" pitchFamily="34" charset="0"/>
              </a:rPr>
              <a:t>Roh</a:t>
            </a:r>
            <a:r>
              <a:rPr lang="en-CA" sz="2800" b="1" dirty="0" smtClean="0">
                <a:solidFill>
                  <a:srgbClr val="FF0000"/>
                </a:solidFill>
                <a:latin typeface="Calibri" pitchFamily="34" charset="0"/>
              </a:rPr>
              <a:t> Kudus.  </a:t>
            </a:r>
            <a:r>
              <a:rPr lang="en-CA" sz="2800" b="1" kern="0" dirty="0" err="1" smtClean="0">
                <a:solidFill>
                  <a:srgbClr val="FF0000"/>
                </a:solidFill>
                <a:latin typeface="Calibri" pitchFamily="34" charset="0"/>
                <a:ea typeface="+mj-ea"/>
                <a:cs typeface="+mj-cs"/>
              </a:rPr>
              <a:t>Terima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Kasih</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Tuhan</a:t>
            </a:r>
            <a:r>
              <a:rPr lang="en-CA" sz="2800" b="1" kern="0" dirty="0" smtClean="0">
                <a:solidFill>
                  <a:srgbClr val="FF0000"/>
                </a:solidFill>
                <a:latin typeface="Calibri" pitchFamily="34" charset="0"/>
                <a:ea typeface="+mj-ea"/>
                <a:cs typeface="+mj-cs"/>
              </a:rPr>
              <a:t>!</a:t>
            </a:r>
            <a:endParaRPr lang="en-CA" sz="3200" b="1" kern="0" dirty="0">
              <a:solidFill>
                <a:srgbClr val="FF0000"/>
              </a:solidFill>
              <a:latin typeface="+mj-lt"/>
              <a:ea typeface="+mj-ea"/>
              <a:cs typeface="+mj-cs"/>
            </a:endParaRPr>
          </a:p>
        </p:txBody>
      </p:sp>
      <p:pic>
        <p:nvPicPr>
          <p:cNvPr id="20" name="Picture 19" descr="dove and sword large cropped.png"/>
          <p:cNvPicPr>
            <a:picLocks noChangeAspect="1"/>
          </p:cNvPicPr>
          <p:nvPr/>
        </p:nvPicPr>
        <p:blipFill>
          <a:blip r:embed="rId2" cstate="print"/>
          <a:stretch>
            <a:fillRect/>
          </a:stretch>
        </p:blipFill>
        <p:spPr>
          <a:xfrm>
            <a:off x="7452320" y="3212976"/>
            <a:ext cx="1192214" cy="1233682"/>
          </a:xfrm>
          <a:prstGeom prst="rect">
            <a:avLst/>
          </a:prstGeom>
        </p:spPr>
      </p:pic>
      <p:sp>
        <p:nvSpPr>
          <p:cNvPr id="36" name="Rectangle 35"/>
          <p:cNvSpPr/>
          <p:nvPr/>
        </p:nvSpPr>
        <p:spPr>
          <a:xfrm>
            <a:off x="683568" y="5117703"/>
            <a:ext cx="2448272" cy="492443"/>
          </a:xfrm>
          <a:prstGeom prst="rect">
            <a:avLst/>
          </a:prstGeom>
        </p:spPr>
        <p:txBody>
          <a:bodyPr wrap="square">
            <a:spAutoFit/>
          </a:bodyPr>
          <a:lstStyle/>
          <a:p>
            <a:pPr algn="ctr"/>
            <a:r>
              <a:rPr lang="en-CA" sz="800" dirty="0" smtClean="0"/>
              <a:t>Dove and Bible</a:t>
            </a:r>
          </a:p>
          <a:p>
            <a:pPr algn="ctr"/>
            <a:r>
              <a:rPr lang="en-CA" sz="800" dirty="0" smtClean="0"/>
              <a:t>Microsoft clip art © 2013  Microsoft Corporation. </a:t>
            </a:r>
          </a:p>
          <a:p>
            <a:pPr algn="ctr"/>
            <a:endParaRPr lang="en-CA" sz="1000" dirty="0"/>
          </a:p>
        </p:txBody>
      </p:sp>
      <p:sp>
        <p:nvSpPr>
          <p:cNvPr id="37" name="Rectangle 36"/>
          <p:cNvSpPr/>
          <p:nvPr/>
        </p:nvSpPr>
        <p:spPr>
          <a:xfrm>
            <a:off x="7308304" y="4437112"/>
            <a:ext cx="1512168"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6512" y="5909210"/>
            <a:ext cx="1008112" cy="400110"/>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5" name="TextBox 24"/>
          <p:cNvSpPr txBox="1"/>
          <p:nvPr/>
        </p:nvSpPr>
        <p:spPr>
          <a:xfrm>
            <a:off x="3419872" y="1834946"/>
            <a:ext cx="3816424" cy="3970318"/>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Tetapi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tidak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hidup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daging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melainkan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diam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Tetapi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orang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tidak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memiliki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ia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milik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a:t>
            </a:r>
          </a:p>
          <a:p>
            <a:pPr algn="ctr"/>
            <a:r>
              <a:rPr lang="en-US" sz="2800" b="1" dirty="0" err="1" smtClean="0">
                <a:solidFill>
                  <a:schemeClr val="bg1"/>
                </a:solidFill>
                <a:latin typeface="Calibri" pitchFamily="34" charset="0"/>
              </a:rPr>
              <a:t>Rm</a:t>
            </a:r>
            <a:r>
              <a:rPr lang="en-US" sz="2800" b="1" dirty="0" smtClean="0">
                <a:solidFill>
                  <a:schemeClr val="bg1"/>
                </a:solidFill>
                <a:latin typeface="Calibri" pitchFamily="34" charset="0"/>
              </a:rPr>
              <a:t> 8:9</a:t>
            </a:r>
            <a:endParaRPr lang="en-CA" sz="2800" dirty="0">
              <a:solidFill>
                <a:schemeClr val="bg1"/>
              </a:solidFill>
              <a:latin typeface="Calibri" pitchFamily="34" charset="0"/>
            </a:endParaRPr>
          </a:p>
        </p:txBody>
      </p:sp>
      <p:pic>
        <p:nvPicPr>
          <p:cNvPr id="32" name="Picture 31" descr="www.fg-a.com valentine 2-jumping-heart.gif"/>
          <p:cNvPicPr>
            <a:picLocks noChangeAspect="1"/>
          </p:cNvPicPr>
          <p:nvPr/>
        </p:nvPicPr>
        <p:blipFill>
          <a:blip r:embed="rId4" cstate="print"/>
          <a:stretch>
            <a:fillRect/>
          </a:stretch>
        </p:blipFill>
        <p:spPr>
          <a:xfrm>
            <a:off x="1475656" y="3247628"/>
            <a:ext cx="1143000" cy="1333500"/>
          </a:xfrm>
          <a:prstGeom prst="rect">
            <a:avLst/>
          </a:prstGeom>
        </p:spPr>
      </p:pic>
      <p:sp>
        <p:nvSpPr>
          <p:cNvPr id="33" name="TextBox 32"/>
          <p:cNvSpPr txBox="1"/>
          <p:nvPr/>
        </p:nvSpPr>
        <p:spPr>
          <a:xfrm>
            <a:off x="755576" y="5373216"/>
            <a:ext cx="2160240" cy="492443"/>
          </a:xfrm>
          <a:prstGeom prst="rect">
            <a:avLst/>
          </a:prstGeom>
          <a:noFill/>
        </p:spPr>
        <p:txBody>
          <a:bodyPr wrap="square" rtlCol="0">
            <a:spAutoFit/>
          </a:bodyPr>
          <a:lstStyle/>
          <a:p>
            <a:pPr algn="ctr"/>
            <a:r>
              <a:rPr lang="en-CA" sz="800" dirty="0" smtClean="0"/>
              <a:t>Jumping heart © www.fg-a.com</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7" name="32-Point Star 2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32-Point Star 18"/>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dove and sword large cropped.png"/>
          <p:cNvPicPr>
            <a:picLocks noChangeAspect="1"/>
          </p:cNvPicPr>
          <p:nvPr/>
        </p:nvPicPr>
        <p:blipFill>
          <a:blip r:embed="rId2" cstate="print"/>
          <a:stretch>
            <a:fillRect/>
          </a:stretch>
        </p:blipFill>
        <p:spPr>
          <a:xfrm>
            <a:off x="755576" y="2500410"/>
            <a:ext cx="2219542" cy="2296742"/>
          </a:xfrm>
          <a:prstGeom prst="rect">
            <a:avLst/>
          </a:prstGeom>
        </p:spPr>
      </p:pic>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Title 1"/>
          <p:cNvSpPr txBox="1">
            <a:spLocks/>
          </p:cNvSpPr>
          <p:nvPr/>
        </p:nvSpPr>
        <p:spPr bwMode="auto">
          <a:xfrm>
            <a:off x="179512" y="44624"/>
            <a:ext cx="8748464" cy="1224136"/>
          </a:xfrm>
          <a:prstGeom prst="rect">
            <a:avLst/>
          </a:prstGeom>
          <a:solidFill>
            <a:schemeClr val="tx1"/>
          </a:solidFill>
          <a:ln w="9525">
            <a:noFill/>
            <a:miter lim="800000"/>
            <a:headEnd/>
            <a:tailEnd/>
          </a:ln>
        </p:spPr>
        <p:txBody>
          <a:bodyPr anchor="ctr"/>
          <a:lstStyle/>
          <a:p>
            <a:pPr algn="ctr" eaLnBrk="0" hangingPunct="0">
              <a:defRPr/>
            </a:pPr>
            <a:r>
              <a:rPr lang="en-CA" sz="2800" b="1" dirty="0" smtClean="0">
                <a:solidFill>
                  <a:srgbClr val="FF0000"/>
                </a:solidFill>
                <a:latin typeface="Calibri" pitchFamily="34" charset="0"/>
              </a:rPr>
              <a:t>17-19. Di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Roh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dan</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Roh</a:t>
            </a:r>
            <a:r>
              <a:rPr lang="en-CA" sz="2800" b="1" dirty="0" smtClean="0">
                <a:solidFill>
                  <a:srgbClr val="FF0000"/>
                </a:solidFill>
                <a:latin typeface="Calibri" pitchFamily="34" charset="0"/>
              </a:rPr>
              <a:t> Kudus di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kita</a:t>
            </a:r>
            <a:r>
              <a:rPr lang="en-CA" sz="2800" b="1" dirty="0" smtClean="0">
                <a:solidFill>
                  <a:srgbClr val="FF0000"/>
                </a:solidFill>
                <a:latin typeface="Calibri" pitchFamily="34" charset="0"/>
              </a:rPr>
              <a:t>, </a:t>
            </a:r>
          </a:p>
          <a:p>
            <a:pPr algn="ctr" eaLnBrk="0" hangingPunct="0">
              <a:defRPr/>
            </a:pPr>
            <a:r>
              <a:rPr lang="en-CA" sz="2800" b="1" dirty="0" smtClean="0">
                <a:solidFill>
                  <a:srgbClr val="FF0000"/>
                </a:solidFill>
                <a:latin typeface="Calibri" pitchFamily="34" charset="0"/>
              </a:rPr>
              <a:t>bait </a:t>
            </a:r>
            <a:r>
              <a:rPr lang="en-CA" sz="2800" b="1" dirty="0" err="1" smtClean="0">
                <a:solidFill>
                  <a:srgbClr val="FF0000"/>
                </a:solidFill>
                <a:latin typeface="Calibri" pitchFamily="34" charset="0"/>
              </a:rPr>
              <a:t>Roh</a:t>
            </a:r>
            <a:r>
              <a:rPr lang="en-CA" sz="2800" b="1" dirty="0" smtClean="0">
                <a:solidFill>
                  <a:srgbClr val="FF0000"/>
                </a:solidFill>
                <a:latin typeface="Calibri" pitchFamily="34" charset="0"/>
              </a:rPr>
              <a:t> Kudus.  </a:t>
            </a:r>
            <a:r>
              <a:rPr lang="en-CA" sz="2800" b="1" kern="0" dirty="0" err="1" smtClean="0">
                <a:solidFill>
                  <a:srgbClr val="FF0000"/>
                </a:solidFill>
                <a:latin typeface="Calibri" pitchFamily="34" charset="0"/>
                <a:ea typeface="+mj-ea"/>
                <a:cs typeface="+mj-cs"/>
              </a:rPr>
              <a:t>Terima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Kasih</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Tuhan</a:t>
            </a:r>
            <a:r>
              <a:rPr lang="en-CA" sz="2800" b="1" kern="0" dirty="0" smtClean="0">
                <a:solidFill>
                  <a:srgbClr val="FF0000"/>
                </a:solidFill>
                <a:latin typeface="Calibri" pitchFamily="34" charset="0"/>
                <a:ea typeface="+mj-ea"/>
                <a:cs typeface="+mj-cs"/>
              </a:rPr>
              <a:t>!</a:t>
            </a:r>
            <a:endParaRPr lang="en-CA" sz="3200" b="1" kern="0" dirty="0">
              <a:solidFill>
                <a:srgbClr val="FF0000"/>
              </a:solidFill>
              <a:latin typeface="+mj-lt"/>
              <a:ea typeface="+mj-ea"/>
              <a:cs typeface="+mj-cs"/>
            </a:endParaRPr>
          </a:p>
        </p:txBody>
      </p:sp>
      <p:pic>
        <p:nvPicPr>
          <p:cNvPr id="20" name="Picture 19" descr="dove and sword large cropped.png"/>
          <p:cNvPicPr>
            <a:picLocks noChangeAspect="1"/>
          </p:cNvPicPr>
          <p:nvPr/>
        </p:nvPicPr>
        <p:blipFill>
          <a:blip r:embed="rId2" cstate="print"/>
          <a:stretch>
            <a:fillRect/>
          </a:stretch>
        </p:blipFill>
        <p:spPr>
          <a:xfrm>
            <a:off x="7452320" y="3212976"/>
            <a:ext cx="1192214" cy="1233682"/>
          </a:xfrm>
          <a:prstGeom prst="rect">
            <a:avLst/>
          </a:prstGeom>
        </p:spPr>
      </p:pic>
      <p:sp>
        <p:nvSpPr>
          <p:cNvPr id="36" name="Rectangle 35"/>
          <p:cNvSpPr/>
          <p:nvPr/>
        </p:nvSpPr>
        <p:spPr>
          <a:xfrm>
            <a:off x="683568" y="5117703"/>
            <a:ext cx="2448272" cy="492443"/>
          </a:xfrm>
          <a:prstGeom prst="rect">
            <a:avLst/>
          </a:prstGeom>
        </p:spPr>
        <p:txBody>
          <a:bodyPr wrap="square">
            <a:spAutoFit/>
          </a:bodyPr>
          <a:lstStyle/>
          <a:p>
            <a:pPr algn="ctr"/>
            <a:r>
              <a:rPr lang="en-CA" sz="800" dirty="0" smtClean="0"/>
              <a:t>Dove and Bible</a:t>
            </a:r>
          </a:p>
          <a:p>
            <a:pPr algn="ctr"/>
            <a:r>
              <a:rPr lang="en-CA" sz="800" dirty="0" smtClean="0"/>
              <a:t>Microsoft clip art © 2013  Microsoft Corporation. </a:t>
            </a:r>
          </a:p>
          <a:p>
            <a:pPr algn="ctr"/>
            <a:endParaRPr lang="en-CA" sz="1000" dirty="0"/>
          </a:p>
        </p:txBody>
      </p:sp>
      <p:sp>
        <p:nvSpPr>
          <p:cNvPr id="37" name="Rectangle 36"/>
          <p:cNvSpPr/>
          <p:nvPr/>
        </p:nvSpPr>
        <p:spPr>
          <a:xfrm>
            <a:off x="7308304" y="4437112"/>
            <a:ext cx="1512168" cy="615553"/>
          </a:xfrm>
          <a:prstGeom prst="rect">
            <a:avLst/>
          </a:prstGeom>
        </p:spPr>
        <p:txBody>
          <a:bodyPr wrap="square">
            <a:spAutoFit/>
          </a:bodyPr>
          <a:lstStyle/>
          <a:p>
            <a:pPr algn="ctr"/>
            <a:r>
              <a:rPr lang="en-CA" sz="800" dirty="0" smtClean="0"/>
              <a:t>Dove and Bible</a:t>
            </a:r>
          </a:p>
          <a:p>
            <a:pPr algn="ctr"/>
            <a:r>
              <a:rPr lang="en-CA" sz="800" dirty="0" smtClean="0"/>
              <a:t>Microsoft clip art © 2013 </a:t>
            </a:r>
          </a:p>
          <a:p>
            <a:pPr algn="ctr"/>
            <a:r>
              <a:rPr lang="en-CA" sz="800" dirty="0" smtClean="0"/>
              <a:t>Microsoft Corporation. </a:t>
            </a:r>
          </a:p>
          <a:p>
            <a:pPr algn="ctr"/>
            <a:endParaRPr lang="en-CA" sz="1000" dirty="0"/>
          </a:p>
        </p:txBody>
      </p:sp>
      <p:pic>
        <p:nvPicPr>
          <p:cNvPr id="30" name="Picture 29" descr="angry-face-01s.gif"/>
          <p:cNvPicPr>
            <a:picLocks noChangeAspect="1"/>
          </p:cNvPicPr>
          <p:nvPr/>
        </p:nvPicPr>
        <p:blipFill>
          <a:blip r:embed="rId3" cstate="print"/>
          <a:stretch>
            <a:fillRect/>
          </a:stretch>
        </p:blipFill>
        <p:spPr>
          <a:xfrm>
            <a:off x="35496" y="5949280"/>
            <a:ext cx="864096" cy="864096"/>
          </a:xfrm>
          <a:prstGeom prst="ellipse">
            <a:avLst/>
          </a:prstGeom>
        </p:spPr>
      </p:pic>
      <p:sp>
        <p:nvSpPr>
          <p:cNvPr id="29" name="TextBox 28"/>
          <p:cNvSpPr txBox="1"/>
          <p:nvPr/>
        </p:nvSpPr>
        <p:spPr>
          <a:xfrm>
            <a:off x="-36512" y="5909210"/>
            <a:ext cx="1008112" cy="400110"/>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a:t>
            </a:r>
            <a:endParaRPr lang="en-CA" sz="2000" dirty="0">
              <a:solidFill>
                <a:schemeClr val="bg1"/>
              </a:solidFill>
            </a:endParaRPr>
          </a:p>
        </p:txBody>
      </p:sp>
      <p:sp>
        <p:nvSpPr>
          <p:cNvPr id="31"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21" name="TextBox 20"/>
          <p:cNvSpPr txBox="1"/>
          <p:nvPr/>
        </p:nvSpPr>
        <p:spPr>
          <a:xfrm>
            <a:off x="1691680" y="5563106"/>
            <a:ext cx="7236296" cy="892552"/>
          </a:xfrm>
          <a:prstGeom prst="rect">
            <a:avLst/>
          </a:prstGeom>
          <a:noFill/>
        </p:spPr>
        <p:txBody>
          <a:bodyPr wrap="square" rtlCol="0">
            <a:spAutoFit/>
          </a:bodyPr>
          <a:lstStyle/>
          <a:p>
            <a:pPr algn="ctr"/>
            <a:endParaRPr lang="en-CA" sz="2800" b="1" dirty="0" smtClean="0">
              <a:solidFill>
                <a:schemeClr val="bg1"/>
              </a:solidFill>
              <a:latin typeface="Calibri" pitchFamily="34" charset="0"/>
              <a:cs typeface="Calibri" pitchFamily="34" charset="0"/>
            </a:endParaRPr>
          </a:p>
          <a:p>
            <a:pPr lvl="0" algn="ctr" eaLnBrk="0" hangingPunct="0">
              <a:defRPr/>
            </a:pPr>
            <a:r>
              <a:rPr lang="en-CA" sz="2400" b="1" dirty="0" smtClean="0">
                <a:solidFill>
                  <a:schemeClr val="bg1"/>
                </a:solidFill>
                <a:latin typeface="Calibri" pitchFamily="34" charset="0"/>
                <a:cs typeface="Calibri" pitchFamily="34" charset="0"/>
              </a:rPr>
              <a:t>(</a:t>
            </a:r>
            <a:r>
              <a:rPr lang="en-CA" sz="2400" b="1" dirty="0" err="1" smtClean="0">
                <a:solidFill>
                  <a:schemeClr val="bg1"/>
                </a:solidFill>
                <a:latin typeface="Calibri" pitchFamily="34" charset="0"/>
                <a:cs typeface="Calibri" pitchFamily="34" charset="0"/>
              </a:rPr>
              <a:t>juga</a:t>
            </a:r>
            <a:r>
              <a:rPr lang="en-CA" sz="2400" b="1" dirty="0" smtClean="0">
                <a:solidFill>
                  <a:schemeClr val="bg1"/>
                </a:solidFill>
                <a:latin typeface="Calibri" pitchFamily="34" charset="0"/>
                <a:cs typeface="Calibri" pitchFamily="34" charset="0"/>
              </a:rPr>
              <a:t> </a:t>
            </a:r>
            <a:r>
              <a:rPr lang="en-US" sz="2400" b="1" kern="0" dirty="0" smtClean="0">
                <a:solidFill>
                  <a:schemeClr val="bg1"/>
                </a:solidFill>
                <a:latin typeface="Calibri" pitchFamily="34" charset="0"/>
              </a:rPr>
              <a:t>1 </a:t>
            </a:r>
            <a:r>
              <a:rPr lang="en-US" sz="2400" b="1" kern="0" dirty="0" err="1" smtClean="0">
                <a:solidFill>
                  <a:schemeClr val="bg1"/>
                </a:solidFill>
                <a:latin typeface="Calibri" pitchFamily="34" charset="0"/>
              </a:rPr>
              <a:t>Kor</a:t>
            </a:r>
            <a:r>
              <a:rPr lang="en-US" sz="2400" b="1" kern="0" dirty="0" smtClean="0">
                <a:solidFill>
                  <a:schemeClr val="bg1"/>
                </a:solidFill>
                <a:latin typeface="Calibri" pitchFamily="34" charset="0"/>
              </a:rPr>
              <a:t> 3:16; Gal 3:3</a:t>
            </a:r>
            <a:r>
              <a:rPr lang="en-US" sz="2400" b="1" dirty="0" smtClean="0">
                <a:solidFill>
                  <a:schemeClr val="bg1"/>
                </a:solidFill>
                <a:latin typeface="Calibri" pitchFamily="34" charset="0"/>
              </a:rPr>
              <a:t>)</a:t>
            </a:r>
            <a:endParaRPr lang="x-none" sz="2800" smtClean="0"/>
          </a:p>
        </p:txBody>
      </p:sp>
      <p:pic>
        <p:nvPicPr>
          <p:cNvPr id="32" name="Picture 31" descr="www.fg-a.com valentine 2-jumping-heart.gif"/>
          <p:cNvPicPr>
            <a:picLocks noChangeAspect="1"/>
          </p:cNvPicPr>
          <p:nvPr/>
        </p:nvPicPr>
        <p:blipFill>
          <a:blip r:embed="rId4" cstate="print"/>
          <a:stretch>
            <a:fillRect/>
          </a:stretch>
        </p:blipFill>
        <p:spPr>
          <a:xfrm>
            <a:off x="1475656" y="3247628"/>
            <a:ext cx="1143000" cy="1333500"/>
          </a:xfrm>
          <a:prstGeom prst="rect">
            <a:avLst/>
          </a:prstGeom>
        </p:spPr>
      </p:pic>
      <p:sp>
        <p:nvSpPr>
          <p:cNvPr id="33" name="TextBox 32"/>
          <p:cNvSpPr txBox="1"/>
          <p:nvPr/>
        </p:nvSpPr>
        <p:spPr>
          <a:xfrm>
            <a:off x="755576" y="5373216"/>
            <a:ext cx="2160240" cy="492443"/>
          </a:xfrm>
          <a:prstGeom prst="rect">
            <a:avLst/>
          </a:prstGeom>
          <a:noFill/>
        </p:spPr>
        <p:txBody>
          <a:bodyPr wrap="square" rtlCol="0">
            <a:spAutoFit/>
          </a:bodyPr>
          <a:lstStyle/>
          <a:p>
            <a:pPr algn="ctr"/>
            <a:r>
              <a:rPr lang="en-CA" sz="800" dirty="0" smtClean="0"/>
              <a:t>Jumping heart © www.fg-a.com</a:t>
            </a:r>
          </a:p>
          <a:p>
            <a:endParaRPr lang="en-US" dirty="0"/>
          </a:p>
        </p:txBody>
      </p:sp>
      <p:sp>
        <p:nvSpPr>
          <p:cNvPr id="26" name="TextBox 25"/>
          <p:cNvSpPr txBox="1"/>
          <p:nvPr/>
        </p:nvSpPr>
        <p:spPr>
          <a:xfrm>
            <a:off x="3419872" y="1834946"/>
            <a:ext cx="3816424" cy="3970318"/>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Atau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tahukah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bahwa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tubuhmu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adalah</a:t>
            </a:r>
            <a:r>
              <a:rPr lang="en-US" sz="2800" b="1" dirty="0" smtClean="0">
                <a:solidFill>
                  <a:schemeClr val="bg1"/>
                </a:solidFill>
                <a:latin typeface="Calibri" pitchFamily="34" charset="0"/>
                <a:cs typeface="Calibri" pitchFamily="34" charset="0"/>
              </a:rPr>
              <a:t> bait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yang </a:t>
            </a:r>
            <a:r>
              <a:rPr lang="en-US" sz="2800" b="1" dirty="0" err="1" smtClean="0">
                <a:solidFill>
                  <a:schemeClr val="bg1"/>
                </a:solidFill>
                <a:latin typeface="Calibri" pitchFamily="34" charset="0"/>
                <a:cs typeface="Calibri" pitchFamily="34" charset="0"/>
              </a:rPr>
              <a:t>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yang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dari</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bahwa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milik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sendiri</a:t>
            </a:r>
            <a:r>
              <a:rPr lang="en-US" sz="2800" b="1" dirty="0" smtClean="0">
                <a:solidFill>
                  <a:schemeClr val="bg1"/>
                </a:solidFill>
                <a:latin typeface="Calibri" pitchFamily="34" charset="0"/>
                <a:cs typeface="Calibri" pitchFamily="34" charset="0"/>
              </a:rPr>
              <a:t>?”  1 </a:t>
            </a:r>
            <a:r>
              <a:rPr lang="en-US" sz="2800" b="1" dirty="0" err="1" smtClean="0">
                <a:solidFill>
                  <a:schemeClr val="bg1"/>
                </a:solidFill>
                <a:latin typeface="Calibri" pitchFamily="34" charset="0"/>
                <a:cs typeface="Calibri" pitchFamily="34" charset="0"/>
              </a:rPr>
              <a:t>Kor</a:t>
            </a:r>
            <a:r>
              <a:rPr lang="en-US" sz="2800" b="1" dirty="0" smtClean="0">
                <a:solidFill>
                  <a:schemeClr val="bg1"/>
                </a:solidFill>
                <a:latin typeface="Calibri" pitchFamily="34" charset="0"/>
                <a:cs typeface="Calibri" pitchFamily="34" charset="0"/>
              </a:rPr>
              <a:t> 6:19</a:t>
            </a:r>
            <a:endParaRPr lang="en-CA" sz="28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39553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400" kern="10" spc="0" dirty="0" smtClean="0">
              <a:ln w="9525">
                <a:solidFill>
                  <a:srgbClr val="000000"/>
                </a:solidFill>
                <a:round/>
                <a:headEnd/>
                <a:tailEnd/>
              </a:ln>
              <a:solidFill>
                <a:srgbClr val="FFC000"/>
              </a:solidFill>
              <a:effectLst/>
            </a:endParaRPr>
          </a:p>
          <a:p>
            <a:pPr algn="ctr" rtl="0"/>
            <a:r>
              <a:rPr lang="en-CA" sz="1200" kern="10" dirty="0" err="1" smtClean="0">
                <a:ln w="9525">
                  <a:solidFill>
                    <a:srgbClr val="000000"/>
                  </a:solidFill>
                  <a:round/>
                  <a:headEnd/>
                  <a:tailEnd/>
                </a:ln>
                <a:solidFill>
                  <a:srgbClr val="FFC000"/>
                </a:solidFill>
              </a:rPr>
              <a:t>Bapa</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Anak</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dan</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Roh</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keesaan</a:t>
            </a:r>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kasih</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persekutuan</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bekerja</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sama</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a:off x="5580112" y="-27384"/>
            <a:ext cx="3659339" cy="6986528"/>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adalah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anak-anak</a:t>
            </a:r>
            <a:r>
              <a:rPr lang="en-CA" sz="2800" b="1" dirty="0" smtClean="0">
                <a:solidFill>
                  <a:schemeClr val="bg1"/>
                </a:solidFill>
                <a:latin typeface="Calibri" pitchFamily="34" charset="0"/>
                <a:cs typeface="Calibri" pitchFamily="34" charset="0"/>
              </a:rPr>
              <a:t> di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memberi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kuasa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memberi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kuasa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t>
            </a:r>
            <a:r>
              <a:rPr lang="en-CA" sz="2800" b="1" dirty="0" smtClean="0">
                <a:solidFill>
                  <a:schemeClr val="bg1"/>
                </a:solidFill>
                <a:latin typeface="Calibri" pitchFamily="34" charset="0"/>
                <a:cs typeface="Calibri" pitchFamily="34" charset="0"/>
              </a:rPr>
              <a:t>.</a:t>
            </a:r>
          </a:p>
          <a:p>
            <a:pPr algn="ct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adalah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anak-anak</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bekerja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bersama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dilakukan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t>
            </a:r>
            <a:r>
              <a:rPr lang="en-CA" sz="2800" b="1" dirty="0" smtClean="0">
                <a:solidFill>
                  <a:schemeClr val="bg1"/>
                </a:solidFill>
                <a:latin typeface="Calibri" pitchFamily="34" charset="0"/>
                <a:cs typeface="Calibri" pitchFamily="34" charset="0"/>
              </a:rP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771800"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123728"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827584"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013030"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435242" y="3075227"/>
            <a:ext cx="4301334" cy="2560320"/>
          </a:xfrm>
          <a:prstGeom prst="rect">
            <a:avLst/>
          </a:prstGeom>
        </p:spPr>
      </p:pic>
      <p:sp>
        <p:nvSpPr>
          <p:cNvPr id="21" name="TextBox 20"/>
          <p:cNvSpPr txBox="1"/>
          <p:nvPr/>
        </p:nvSpPr>
        <p:spPr>
          <a:xfrm>
            <a:off x="1979712"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482796"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482796"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050748"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1986852"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482796"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978740"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86852" y="3690955"/>
            <a:ext cx="921716" cy="548640"/>
          </a:xfrm>
          <a:prstGeom prst="rect">
            <a:avLst/>
          </a:prstGeom>
        </p:spPr>
      </p:pic>
      <p:sp>
        <p:nvSpPr>
          <p:cNvPr id="17" name="WordArt 2"/>
          <p:cNvSpPr>
            <a:spLocks noChangeArrowheads="1" noChangeShapeType="1" noTextEdit="1"/>
          </p:cNvSpPr>
          <p:nvPr/>
        </p:nvSpPr>
        <p:spPr bwMode="auto">
          <a:xfrm>
            <a:off x="1619672" y="1124744"/>
            <a:ext cx="2514640" cy="576064"/>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200" kern="10" spc="0" dirty="0">
              <a:ln w="9525">
                <a:solidFill>
                  <a:srgbClr val="000000"/>
                </a:solidFill>
                <a:round/>
                <a:headEnd/>
                <a:tailEnd/>
              </a:ln>
              <a:solidFill>
                <a:srgbClr val="FFC000"/>
              </a:solidFill>
              <a:effectLst/>
            </a:endParaRPr>
          </a:p>
        </p:txBody>
      </p:sp>
      <p:sp>
        <p:nvSpPr>
          <p:cNvPr id="18" name="Title 16"/>
          <p:cNvSpPr txBox="1">
            <a:spLocks/>
          </p:cNvSpPr>
          <p:nvPr/>
        </p:nvSpPr>
        <p:spPr>
          <a:xfrm>
            <a:off x="4800226" y="260648"/>
            <a:ext cx="4343774" cy="437356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2800" b="1" dirty="0" err="1" smtClean="0">
                <a:solidFill>
                  <a:schemeClr val="bg1"/>
                </a:solidFill>
                <a:latin typeface="Calibri" pitchFamily="34" charset="0"/>
                <a:ea typeface="+mj-ea"/>
                <a:cs typeface="Calibri" pitchFamily="34" charset="0"/>
              </a:rPr>
              <a:t>Terima</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kasih</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Bapa</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sebab</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Kau</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memberikan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Roh</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untuk</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menjadikan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kami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anak-anakMu</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sebagaimana</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anakMu</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menikmatiMu</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sepenuhnya</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melakukan</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noProof="0" dirty="0" err="1" smtClean="0">
                <a:ln>
                  <a:noFill/>
                </a:ln>
                <a:solidFill>
                  <a:schemeClr val="bg1"/>
                </a:solidFill>
                <a:effectLst/>
                <a:uLnTx/>
                <a:uFillTx/>
                <a:latin typeface="Calibri" pitchFamily="34" charset="0"/>
                <a:ea typeface="+mj-ea"/>
                <a:cs typeface="Calibri" pitchFamily="34" charset="0"/>
              </a:rPr>
              <a:t>kehendakMu</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bersamaMu</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dalam</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misi</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Injil</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bagi</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dunia</a:t>
            </a:r>
            <a:r>
              <a:rPr lang="en-CA" sz="2800" b="1" dirty="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dan</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mengorbankan</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segalanya</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untuk</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menyelesaikan</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pekerjaan</a:t>
            </a:r>
            <a:r>
              <a:rPr lang="en-CA" sz="2800" b="1" dirty="0" smtClean="0">
                <a:solidFill>
                  <a:schemeClr val="bg1"/>
                </a:solidFill>
                <a:latin typeface="Calibri" pitchFamily="34" charset="0"/>
                <a:ea typeface="+mj-ea"/>
                <a:cs typeface="Calibri" pitchFamily="34" charset="0"/>
              </a:rPr>
              <a:t> yang </a:t>
            </a:r>
            <a:r>
              <a:rPr lang="en-CA" sz="2800" b="1" dirty="0" err="1" smtClean="0">
                <a:solidFill>
                  <a:schemeClr val="bg1"/>
                </a:solidFill>
                <a:latin typeface="Calibri" pitchFamily="34" charset="0"/>
                <a:ea typeface="+mj-ea"/>
                <a:cs typeface="Calibri" pitchFamily="34" charset="0"/>
              </a:rPr>
              <a:t>diberikan</a:t>
            </a:r>
            <a:r>
              <a:rPr lang="en-CA" sz="2800" b="1" dirty="0" smtClean="0">
                <a:solidFill>
                  <a:schemeClr val="bg1"/>
                </a:solidFill>
                <a:latin typeface="Calibri" pitchFamily="34" charset="0"/>
                <a:ea typeface="+mj-ea"/>
                <a:cs typeface="Calibri" pitchFamily="34" charset="0"/>
              </a:rPr>
              <a:t> </a:t>
            </a:r>
            <a:r>
              <a:rPr lang="en-CA" sz="2800" b="1" dirty="0" err="1" smtClean="0">
                <a:solidFill>
                  <a:schemeClr val="bg1"/>
                </a:solidFill>
                <a:latin typeface="Calibri" pitchFamily="34" charset="0"/>
                <a:ea typeface="+mj-ea"/>
                <a:cs typeface="Calibri" pitchFamily="34" charset="0"/>
              </a:rPr>
              <a:t>kepada</a:t>
            </a:r>
            <a:r>
              <a:rPr lang="en-CA" sz="2800" b="1" dirty="0" smtClean="0">
                <a:solidFill>
                  <a:schemeClr val="bg1"/>
                </a:solidFill>
                <a:latin typeface="Calibri" pitchFamily="34" charset="0"/>
                <a:ea typeface="+mj-ea"/>
                <a:cs typeface="Calibri" pitchFamily="34" charset="0"/>
              </a:rPr>
              <a:t> kami</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seperti</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yang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dilakukan</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anakMu</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karena</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kasihNya</a:t>
            </a:r>
            <a:r>
              <a:rPr kumimoji="0" lang="en-CA" sz="2800" b="1" i="0" u="none" strike="noStrike" kern="120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1200" cap="none" spc="0" normalizeH="0" baseline="0" noProof="0" dirty="0" err="1" smtClean="0">
                <a:ln>
                  <a:noFill/>
                </a:ln>
                <a:solidFill>
                  <a:schemeClr val="bg1"/>
                </a:solidFill>
                <a:effectLst/>
                <a:uLnTx/>
                <a:uFillTx/>
                <a:latin typeface="Calibri" pitchFamily="34" charset="0"/>
                <a:ea typeface="+mj-ea"/>
                <a:cs typeface="Calibri" pitchFamily="34" charset="0"/>
              </a:rPr>
              <a:t>kepada</a:t>
            </a:r>
            <a:r>
              <a:rPr lang="en-CA" sz="2800" b="1" dirty="0" smtClean="0">
                <a:solidFill>
                  <a:schemeClr val="bg1"/>
                </a:solidFill>
                <a:latin typeface="Calibri" pitchFamily="34" charset="0"/>
                <a:ea typeface="+mj-ea"/>
                <a:cs typeface="Calibri" pitchFamily="34" charset="0"/>
              </a:rPr>
              <a:t>Mu</a:t>
            </a:r>
            <a:r>
              <a:rPr kumimoji="0" lang="en-CA" sz="2800" b="1" i="0" u="none" strike="noStrike" kern="1200" cap="none" spc="0" normalizeH="0" noProof="0" dirty="0" smtClean="0">
                <a:ln>
                  <a:noFill/>
                </a:ln>
                <a:solidFill>
                  <a:schemeClr val="bg1"/>
                </a:solidFill>
                <a:effectLst/>
                <a:uLnTx/>
                <a:uFillTx/>
                <a:latin typeface="Calibri" pitchFamily="34" charset="0"/>
                <a:ea typeface="+mj-ea"/>
                <a:cs typeface="Calibri" pitchFamily="34" charset="0"/>
              </a:rPr>
              <a:t>, Abba.</a:t>
            </a:r>
            <a:endParaRPr kumimoji="0" lang="en-CA" sz="28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665"/>
          </a:xfrm>
          <a:prstGeom prst="rect">
            <a:avLst/>
          </a:prstGeom>
          <a:noFill/>
          <a:ln w="9525">
            <a:noFill/>
            <a:miter lim="800000"/>
            <a:headEnd/>
            <a:tailEnd/>
          </a:ln>
        </p:spPr>
        <p:txBody>
          <a:bodyPr>
            <a:spAutoFit/>
          </a:bodyPr>
          <a:lstStyle/>
          <a:p>
            <a:r>
              <a:rPr lang="en-CA" sz="2400" b="1" dirty="0" err="1" smtClean="0">
                <a:solidFill>
                  <a:schemeClr val="bg1"/>
                </a:solidFill>
              </a:rPr>
              <a:t>Bapa</a:t>
            </a:r>
            <a:endParaRPr lang="en-CA" sz="2400" b="1" dirty="0">
              <a:solidFill>
                <a:schemeClr val="bg1"/>
              </a:solidFill>
            </a:endParaRPr>
          </a:p>
        </p:txBody>
      </p:sp>
      <p:sp>
        <p:nvSpPr>
          <p:cNvPr id="31" name="TextBox 11"/>
          <p:cNvSpPr txBox="1">
            <a:spLocks noChangeArrowheads="1"/>
          </p:cNvSpPr>
          <p:nvPr/>
        </p:nvSpPr>
        <p:spPr bwMode="auto">
          <a:xfrm>
            <a:off x="1332260" y="2823022"/>
            <a:ext cx="1007492" cy="461665"/>
          </a:xfrm>
          <a:prstGeom prst="rect">
            <a:avLst/>
          </a:prstGeom>
          <a:noFill/>
          <a:ln w="9525">
            <a:noFill/>
            <a:miter lim="800000"/>
            <a:headEnd/>
            <a:tailEnd/>
          </a:ln>
        </p:spPr>
        <p:txBody>
          <a:bodyPr wrap="square">
            <a:spAutoFit/>
          </a:bodyPr>
          <a:lstStyle/>
          <a:p>
            <a:r>
              <a:rPr lang="en-CA" sz="2400" b="1" dirty="0" err="1" smtClean="0">
                <a:solidFill>
                  <a:schemeClr val="bg1"/>
                </a:solidFill>
              </a:rPr>
              <a:t>Bapa</a:t>
            </a:r>
            <a:endParaRPr lang="en-CA" sz="2400" b="1" dirty="0">
              <a:solidFill>
                <a:schemeClr val="bg1"/>
              </a:solidFill>
            </a:endParaRPr>
          </a:p>
        </p:txBody>
      </p:sp>
      <p:sp>
        <p:nvSpPr>
          <p:cNvPr id="32" name="TextBox 31"/>
          <p:cNvSpPr txBox="1"/>
          <p:nvPr/>
        </p:nvSpPr>
        <p:spPr>
          <a:xfrm>
            <a:off x="3491880" y="2624713"/>
            <a:ext cx="3744416" cy="3108543"/>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“Dan </a:t>
            </a: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telah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membangkitkan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dari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antara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orang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mati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Roh-Nya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diam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Rm</a:t>
            </a:r>
            <a:r>
              <a:rPr lang="en-US" sz="2800" b="1" dirty="0" smtClean="0">
                <a:solidFill>
                  <a:schemeClr val="bg1"/>
                </a:solidFill>
                <a:latin typeface="Calibri" pitchFamily="34" charset="0"/>
                <a:cs typeface="Calibri" pitchFamily="34" charset="0"/>
              </a:rPr>
              <a:t> 8:11</a:t>
            </a: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itle 1"/>
          <p:cNvSpPr txBox="1">
            <a:spLocks/>
          </p:cNvSpPr>
          <p:nvPr/>
        </p:nvSpPr>
        <p:spPr>
          <a:xfrm>
            <a:off x="611560" y="125760"/>
            <a:ext cx="7954184" cy="1005840"/>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Di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it-IT" sz="2800" b="1" dirty="0" smtClean="0">
                <a:solidFill>
                  <a:srgbClr val="FF0000"/>
                </a:solidFill>
                <a:latin typeface="Calibri" pitchFamily="34" charset="0"/>
              </a:rPr>
              <a:t>Allah </a:t>
            </a:r>
            <a:r>
              <a:rPr lang="it-IT" sz="2800" b="1" dirty="0">
                <a:solidFill>
                  <a:srgbClr val="FF0000"/>
                </a:solidFill>
                <a:latin typeface="Calibri" pitchFamily="34" charset="0"/>
              </a:rPr>
              <a:t>Bapa dan Bapa di dalam </a:t>
            </a:r>
            <a:r>
              <a:rPr lang="it-IT" sz="2800" b="1" dirty="0" smtClean="0">
                <a:solidFill>
                  <a:srgbClr val="FF0000"/>
                </a:solidFill>
                <a:latin typeface="Calibri" pitchFamily="34" charset="0"/>
              </a:rPr>
              <a:t>kita.</a:t>
            </a:r>
          </a:p>
          <a:p>
            <a:pPr algn="ctr" eaLnBrk="0" hangingPunct="0">
              <a:defRPr/>
            </a:pPr>
            <a:r>
              <a:rPr lang="it-IT" sz="2800" b="1" kern="0" dirty="0" smtClean="0">
                <a:solidFill>
                  <a:srgbClr val="FF0000"/>
                </a:solidFill>
                <a:latin typeface="Calibri" pitchFamily="34" charset="0"/>
                <a:ea typeface="+mj-ea"/>
                <a:cs typeface="+mj-cs"/>
              </a:rPr>
              <a:t>Terima Kasih, Tuhan!</a:t>
            </a:r>
            <a:endParaRPr lang="en-CA" sz="2800" b="1" kern="0" dirty="0" smtClean="0">
              <a:solidFill>
                <a:srgbClr val="FF0000"/>
              </a:solidFill>
              <a:latin typeface="Calibri" pitchFamily="34" charset="0"/>
              <a:ea typeface="+mj-ea"/>
              <a:cs typeface="+mj-cs"/>
            </a:endParaRPr>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0" y="5877272"/>
            <a:ext cx="1008112" cy="400110"/>
          </a:xfrm>
          <a:prstGeom prst="rect">
            <a:avLst/>
          </a:prstGeom>
          <a:noFill/>
        </p:spPr>
        <p:txBody>
          <a:bodyPr wrap="square" rtlCol="0">
            <a:spAutoFit/>
          </a:bodyPr>
          <a:lstStyle/>
          <a:p>
            <a:pPr algn="ctr"/>
            <a:r>
              <a:rPr lang="en-CA" sz="2000" dirty="0" err="1">
                <a:solidFill>
                  <a:schemeClr val="bg1"/>
                </a:solidFill>
              </a:rPr>
              <a:t>T</a:t>
            </a:r>
            <a:r>
              <a:rPr lang="en-CA" sz="2000" dirty="0" err="1" smtClean="0">
                <a:solidFill>
                  <a:schemeClr val="bg1"/>
                </a:solidFill>
              </a:rPr>
              <a:t>idak</a:t>
            </a:r>
            <a:r>
              <a:rPr lang="en-CA" sz="2000" dirty="0" smtClean="0">
                <a:solidFill>
                  <a:schemeClr val="bg1"/>
                </a:solidFill>
              </a:rPr>
              <a:t>!</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6" name="Picture 25" descr="www.fg-a.com valentine 2-jumping-heart.gif"/>
          <p:cNvPicPr>
            <a:picLocks noChangeAspect="1"/>
          </p:cNvPicPr>
          <p:nvPr/>
        </p:nvPicPr>
        <p:blipFill>
          <a:blip r:embed="rId3" cstate="print"/>
          <a:stretch>
            <a:fillRect/>
          </a:stretch>
        </p:blipFill>
        <p:spPr>
          <a:xfrm>
            <a:off x="1187624" y="2996952"/>
            <a:ext cx="1143000" cy="1333500"/>
          </a:xfrm>
          <a:prstGeom prst="rect">
            <a:avLst/>
          </a:prstGeom>
        </p:spPr>
      </p:pic>
      <p:sp>
        <p:nvSpPr>
          <p:cNvPr id="28" name="TextBox 27"/>
          <p:cNvSpPr txBox="1"/>
          <p:nvPr/>
        </p:nvSpPr>
        <p:spPr>
          <a:xfrm>
            <a:off x="755576" y="5242912"/>
            <a:ext cx="2160240" cy="492443"/>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p>
          <a:p>
            <a:endParaRPr lang="en-US" dirty="0"/>
          </a:p>
        </p:txBody>
      </p:sp>
      <p:sp>
        <p:nvSpPr>
          <p:cNvPr id="29" name="TextBox 28"/>
          <p:cNvSpPr txBox="1"/>
          <p:nvPr/>
        </p:nvSpPr>
        <p:spPr>
          <a:xfrm>
            <a:off x="0" y="1124744"/>
            <a:ext cx="9144000"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jemaat</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orang-orang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Tesalonika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p>
          <a:p>
            <a:pPr algn="ctr"/>
            <a:r>
              <a:rPr lang="en-CA" sz="2800" b="1" dirty="0" smtClean="0">
                <a:solidFill>
                  <a:schemeClr val="bg1"/>
                </a:solidFill>
                <a:latin typeface="Calibri" pitchFamily="34" charset="0"/>
                <a:cs typeface="Calibri" pitchFamily="34" charset="0"/>
              </a:rPr>
              <a:t>Allah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Tuhan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2 </a:t>
            </a:r>
            <a:r>
              <a:rPr lang="en-CA" sz="2800" b="1" dirty="0" err="1" smtClean="0">
                <a:solidFill>
                  <a:schemeClr val="bg1"/>
                </a:solidFill>
                <a:latin typeface="Calibri" pitchFamily="34" charset="0"/>
                <a:cs typeface="Calibri" pitchFamily="34" charset="0"/>
              </a:rPr>
              <a:t>Tes</a:t>
            </a:r>
            <a:r>
              <a:rPr lang="en-CA" sz="2800" b="1" dirty="0" smtClean="0">
                <a:solidFill>
                  <a:schemeClr val="bg1"/>
                </a:solidFill>
                <a:latin typeface="Calibri" pitchFamily="34" charset="0"/>
                <a:cs typeface="Calibri" pitchFamily="34" charset="0"/>
              </a:rPr>
              <a:t> 1:1</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32-Point Star 16"/>
          <p:cNvSpPr/>
          <p:nvPr/>
        </p:nvSpPr>
        <p:spPr>
          <a:xfrm>
            <a:off x="7236296" y="3065512"/>
            <a:ext cx="1645920" cy="146304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32-Point Star 14"/>
          <p:cNvSpPr/>
          <p:nvPr/>
        </p:nvSpPr>
        <p:spPr>
          <a:xfrm>
            <a:off x="108600" y="2211680"/>
            <a:ext cx="3383280" cy="301752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11"/>
          <p:cNvSpPr txBox="1">
            <a:spLocks noChangeArrowheads="1"/>
          </p:cNvSpPr>
          <p:nvPr/>
        </p:nvSpPr>
        <p:spPr bwMode="auto">
          <a:xfrm>
            <a:off x="7596956" y="3543102"/>
            <a:ext cx="1079500" cy="461665"/>
          </a:xfrm>
          <a:prstGeom prst="rect">
            <a:avLst/>
          </a:prstGeom>
          <a:noFill/>
          <a:ln w="9525">
            <a:noFill/>
            <a:miter lim="800000"/>
            <a:headEnd/>
            <a:tailEnd/>
          </a:ln>
        </p:spPr>
        <p:txBody>
          <a:bodyPr>
            <a:spAutoFit/>
          </a:bodyPr>
          <a:lstStyle/>
          <a:p>
            <a:r>
              <a:rPr lang="en-CA" sz="2400" b="1" dirty="0" err="1" smtClean="0">
                <a:solidFill>
                  <a:schemeClr val="bg1"/>
                </a:solidFill>
              </a:rPr>
              <a:t>Bapa</a:t>
            </a:r>
            <a:endParaRPr lang="en-CA" sz="2400" b="1" dirty="0">
              <a:solidFill>
                <a:schemeClr val="bg1"/>
              </a:solidFill>
            </a:endParaRPr>
          </a:p>
        </p:txBody>
      </p:sp>
      <p:sp>
        <p:nvSpPr>
          <p:cNvPr id="31" name="TextBox 11"/>
          <p:cNvSpPr txBox="1">
            <a:spLocks noChangeArrowheads="1"/>
          </p:cNvSpPr>
          <p:nvPr/>
        </p:nvSpPr>
        <p:spPr bwMode="auto">
          <a:xfrm>
            <a:off x="1332260" y="2823022"/>
            <a:ext cx="1007492" cy="461665"/>
          </a:xfrm>
          <a:prstGeom prst="rect">
            <a:avLst/>
          </a:prstGeom>
          <a:noFill/>
          <a:ln w="9525">
            <a:noFill/>
            <a:miter lim="800000"/>
            <a:headEnd/>
            <a:tailEnd/>
          </a:ln>
        </p:spPr>
        <p:txBody>
          <a:bodyPr wrap="square">
            <a:spAutoFit/>
          </a:bodyPr>
          <a:lstStyle/>
          <a:p>
            <a:r>
              <a:rPr lang="en-CA" sz="2400" b="1" dirty="0" err="1" smtClean="0">
                <a:solidFill>
                  <a:schemeClr val="bg1"/>
                </a:solidFill>
              </a:rPr>
              <a:t>Bapa</a:t>
            </a:r>
            <a:endParaRPr lang="en-CA" sz="2400" b="1" dirty="0">
              <a:solidFill>
                <a:schemeClr val="bg1"/>
              </a:solidFill>
            </a:endParaRPr>
          </a:p>
        </p:txBody>
      </p:sp>
      <p:sp>
        <p:nvSpPr>
          <p:cNvPr id="32" name="TextBox 31"/>
          <p:cNvSpPr txBox="1"/>
          <p:nvPr/>
        </p:nvSpPr>
        <p:spPr>
          <a:xfrm>
            <a:off x="3347864" y="2340163"/>
            <a:ext cx="3960440" cy="440120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Jika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mengasihi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Aku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menuruti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-Ku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Bapa</a:t>
            </a:r>
            <a:r>
              <a:rPr lang="en-US" sz="2800" b="1" dirty="0" smtClean="0">
                <a:solidFill>
                  <a:schemeClr val="bg1"/>
                </a:solidFill>
                <a:latin typeface="Calibri" pitchFamily="34" charset="0"/>
                <a:cs typeface="Calibri" pitchFamily="34" charset="0"/>
              </a:rPr>
              <a:t>-Ku </a:t>
            </a:r>
            <a:r>
              <a:rPr lang="en-US" sz="2800" b="1" dirty="0" err="1" smtClean="0">
                <a:solidFill>
                  <a:schemeClr val="bg1"/>
                </a:solidFill>
                <a:latin typeface="Calibri" pitchFamily="34" charset="0"/>
                <a:cs typeface="Calibri" pitchFamily="34" charset="0"/>
              </a:rPr>
              <a:t>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mengasihi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datang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kepadanya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bersama-sama</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dia.”</a:t>
            </a:r>
          </a:p>
          <a:p>
            <a:pPr algn="ctr"/>
            <a:r>
              <a:rPr lang="en-US" sz="2800" b="1" dirty="0" err="1" smtClean="0">
                <a:solidFill>
                  <a:schemeClr val="bg1"/>
                </a:solidFill>
                <a:latin typeface="Calibri" pitchFamily="34" charset="0"/>
              </a:rPr>
              <a:t>Yoh</a:t>
            </a:r>
            <a:r>
              <a:rPr lang="en-US" sz="2800" b="1" dirty="0" smtClean="0">
                <a:solidFill>
                  <a:schemeClr val="bg1"/>
                </a:solidFill>
                <a:latin typeface="Calibri" pitchFamily="34" charset="0"/>
              </a:rPr>
              <a:t> 14:23</a:t>
            </a:r>
          </a:p>
          <a:p>
            <a:pPr algn="ctr"/>
            <a:endParaRPr lang="en-CA" sz="2800" dirty="0">
              <a:solidFill>
                <a:schemeClr val="bg1"/>
              </a:solidFill>
              <a:latin typeface="Calibri" pitchFamily="34" charset="0"/>
            </a:endParaRPr>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Title 1"/>
          <p:cNvSpPr txBox="1">
            <a:spLocks/>
          </p:cNvSpPr>
          <p:nvPr/>
        </p:nvSpPr>
        <p:spPr>
          <a:xfrm>
            <a:off x="611560" y="125760"/>
            <a:ext cx="7954184" cy="1005840"/>
          </a:xfrm>
          <a:prstGeom prst="rect">
            <a:avLst/>
          </a:prstGeom>
          <a:solidFill>
            <a:schemeClr val="tx1"/>
          </a:solidFill>
        </p:spPr>
        <p:txBody>
          <a:bodyPr/>
          <a:lstStyle/>
          <a:p>
            <a:pPr algn="ctr" eaLnBrk="0" hangingPunct="0">
              <a:defRPr/>
            </a:pPr>
            <a:r>
              <a:rPr lang="en-CA" sz="2800" b="1" dirty="0" smtClean="0">
                <a:solidFill>
                  <a:srgbClr val="FF0000"/>
                </a:solidFill>
                <a:latin typeface="Calibri" pitchFamily="34" charset="0"/>
              </a:rPr>
              <a:t>20-21. Di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it-IT" sz="2800" b="1" dirty="0" smtClean="0">
                <a:solidFill>
                  <a:srgbClr val="FF0000"/>
                </a:solidFill>
                <a:latin typeface="Calibri" pitchFamily="34" charset="0"/>
              </a:rPr>
              <a:t>Allah </a:t>
            </a:r>
            <a:r>
              <a:rPr lang="it-IT" sz="2800" b="1" dirty="0">
                <a:solidFill>
                  <a:srgbClr val="FF0000"/>
                </a:solidFill>
                <a:latin typeface="Calibri" pitchFamily="34" charset="0"/>
              </a:rPr>
              <a:t>Bapa dan Bapa di dalam </a:t>
            </a:r>
            <a:r>
              <a:rPr lang="it-IT" sz="2800" b="1" dirty="0" smtClean="0">
                <a:solidFill>
                  <a:srgbClr val="FF0000"/>
                </a:solidFill>
                <a:latin typeface="Calibri" pitchFamily="34" charset="0"/>
              </a:rPr>
              <a:t>kita.</a:t>
            </a:r>
          </a:p>
          <a:p>
            <a:pPr algn="ctr" eaLnBrk="0" hangingPunct="0">
              <a:defRPr/>
            </a:pPr>
            <a:r>
              <a:rPr lang="it-IT" sz="2800" b="1" kern="0" dirty="0" smtClean="0">
                <a:solidFill>
                  <a:srgbClr val="FF0000"/>
                </a:solidFill>
                <a:latin typeface="Calibri" pitchFamily="34" charset="0"/>
                <a:ea typeface="+mj-ea"/>
                <a:cs typeface="+mj-cs"/>
              </a:rPr>
              <a:t>Terima Kasih, Tuhan!</a:t>
            </a:r>
            <a:endParaRPr lang="en-CA" sz="2800" b="1" kern="0" dirty="0" smtClean="0">
              <a:solidFill>
                <a:srgbClr val="FF0000"/>
              </a:solidFill>
              <a:latin typeface="Calibri" pitchFamily="34" charset="0"/>
              <a:ea typeface="+mj-ea"/>
              <a:cs typeface="+mj-cs"/>
            </a:endParaRPr>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0" y="5877272"/>
            <a:ext cx="1008112" cy="400110"/>
          </a:xfrm>
          <a:prstGeom prst="rect">
            <a:avLst/>
          </a:prstGeom>
          <a:noFill/>
        </p:spPr>
        <p:txBody>
          <a:bodyPr wrap="square" rtlCol="0">
            <a:spAutoFit/>
          </a:bodyPr>
          <a:lstStyle/>
          <a:p>
            <a:pPr algn="ctr"/>
            <a:r>
              <a:rPr lang="en-CA" sz="2000" dirty="0" err="1">
                <a:solidFill>
                  <a:schemeClr val="bg1"/>
                </a:solidFill>
              </a:rPr>
              <a:t>T</a:t>
            </a:r>
            <a:r>
              <a:rPr lang="en-CA" sz="2000" dirty="0" err="1" smtClean="0">
                <a:solidFill>
                  <a:schemeClr val="bg1"/>
                </a:solidFill>
              </a:rPr>
              <a:t>idak</a:t>
            </a:r>
            <a:r>
              <a:rPr lang="en-CA" sz="2000" dirty="0" smtClean="0">
                <a:solidFill>
                  <a:schemeClr val="bg1"/>
                </a:solidFill>
              </a:rPr>
              <a:t>!</a:t>
            </a:r>
            <a:endParaRPr lang="en-CA" sz="2000" dirty="0">
              <a:solidFill>
                <a:schemeClr val="bg1"/>
              </a:solidFill>
            </a:endParaRPr>
          </a:p>
        </p:txBody>
      </p:sp>
      <p:sp>
        <p:nvSpPr>
          <p:cNvPr id="25"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26" name="Picture 25" descr="www.fg-a.com valentine 2-jumping-heart.gif"/>
          <p:cNvPicPr>
            <a:picLocks noChangeAspect="1"/>
          </p:cNvPicPr>
          <p:nvPr/>
        </p:nvPicPr>
        <p:blipFill>
          <a:blip r:embed="rId3" cstate="print"/>
          <a:stretch>
            <a:fillRect/>
          </a:stretch>
        </p:blipFill>
        <p:spPr>
          <a:xfrm>
            <a:off x="1187624" y="2996952"/>
            <a:ext cx="1143000" cy="1333500"/>
          </a:xfrm>
          <a:prstGeom prst="rect">
            <a:avLst/>
          </a:prstGeom>
        </p:spPr>
      </p:pic>
      <p:sp>
        <p:nvSpPr>
          <p:cNvPr id="28" name="TextBox 27"/>
          <p:cNvSpPr txBox="1"/>
          <p:nvPr/>
        </p:nvSpPr>
        <p:spPr>
          <a:xfrm>
            <a:off x="755576" y="5242912"/>
            <a:ext cx="2160240" cy="492443"/>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p>
          <a:p>
            <a:endParaRPr lang="en-US" dirty="0"/>
          </a:p>
        </p:txBody>
      </p:sp>
      <p:sp>
        <p:nvSpPr>
          <p:cNvPr id="29" name="TextBox 28"/>
          <p:cNvSpPr txBox="1"/>
          <p:nvPr/>
        </p:nvSpPr>
        <p:spPr>
          <a:xfrm>
            <a:off x="35496" y="1124744"/>
            <a:ext cx="9035480" cy="954107"/>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jemaat</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orang-orang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Tesalonika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p>
          <a:p>
            <a:pPr algn="ctr"/>
            <a:r>
              <a:rPr lang="en-CA" sz="2800" b="1" dirty="0" smtClean="0">
                <a:solidFill>
                  <a:schemeClr val="bg1"/>
                </a:solidFill>
                <a:latin typeface="Calibri" pitchFamily="34" charset="0"/>
                <a:cs typeface="Calibri" pitchFamily="34" charset="0"/>
              </a:rPr>
              <a:t>Allah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Tuhan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1 </a:t>
            </a:r>
            <a:r>
              <a:rPr lang="en-CA" sz="2800" b="1" dirty="0" err="1" smtClean="0">
                <a:solidFill>
                  <a:schemeClr val="bg1"/>
                </a:solidFill>
                <a:latin typeface="Calibri" pitchFamily="34" charset="0"/>
                <a:cs typeface="Calibri" pitchFamily="34" charset="0"/>
              </a:rPr>
              <a:t>Tes</a:t>
            </a:r>
            <a:r>
              <a:rPr lang="en-CA" sz="2800" b="1" dirty="0" smtClean="0">
                <a:solidFill>
                  <a:schemeClr val="bg1"/>
                </a:solidFill>
                <a:latin typeface="Calibri" pitchFamily="34" charset="0"/>
                <a:cs typeface="Calibri" pitchFamily="34" charset="0"/>
              </a:rPr>
              <a:t> 1:1</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1" name="Rectangle 10"/>
          <p:cNvSpPr/>
          <p:nvPr/>
        </p:nvSpPr>
        <p:spPr>
          <a:xfrm>
            <a:off x="2987824" y="2924944"/>
            <a:ext cx="365760" cy="18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339752" y="3351272"/>
            <a:ext cx="1645920" cy="3657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3" cstate="print"/>
          <a:stretch>
            <a:fillRect/>
          </a:stretch>
        </p:blipFill>
        <p:spPr>
          <a:xfrm>
            <a:off x="1043608" y="1052736"/>
            <a:ext cx="4301334" cy="2560320"/>
          </a:xfrm>
          <a:prstGeom prst="rect">
            <a:avLst/>
          </a:prstGeom>
        </p:spPr>
      </p:pic>
      <p:pic>
        <p:nvPicPr>
          <p:cNvPr id="7" name="Picture 6" descr="egyptian.gif"/>
          <p:cNvPicPr>
            <a:picLocks noChangeAspect="1"/>
          </p:cNvPicPr>
          <p:nvPr/>
        </p:nvPicPr>
        <p:blipFill>
          <a:blip r:embed="rId3" cstate="print"/>
          <a:stretch>
            <a:fillRect/>
          </a:stretch>
        </p:blipFill>
        <p:spPr>
          <a:xfrm rot="7200000">
            <a:off x="2301062" y="3067277"/>
            <a:ext cx="4301334" cy="25603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19218" y="3075227"/>
            <a:ext cx="4301334" cy="2560320"/>
          </a:xfrm>
          <a:prstGeom prst="rect">
            <a:avLst/>
          </a:prstGeom>
        </p:spPr>
      </p:pic>
      <p:sp>
        <p:nvSpPr>
          <p:cNvPr id="21" name="TextBox 20"/>
          <p:cNvSpPr txBox="1"/>
          <p:nvPr/>
        </p:nvSpPr>
        <p:spPr>
          <a:xfrm>
            <a:off x="2195736" y="6495147"/>
            <a:ext cx="2088232" cy="246221"/>
          </a:xfrm>
          <a:prstGeom prst="rect">
            <a:avLst/>
          </a:prstGeom>
          <a:noFill/>
        </p:spPr>
        <p:txBody>
          <a:bodyPr wrap="square" rtlCol="0">
            <a:spAutoFit/>
          </a:bodyPr>
          <a:lstStyle/>
          <a:p>
            <a:pPr algn="ctr"/>
            <a:r>
              <a:rPr lang="en-CA" sz="1000" dirty="0" smtClean="0">
                <a:solidFill>
                  <a:schemeClr val="tx1">
                    <a:lumMod val="85000"/>
                  </a:schemeClr>
                </a:solidFill>
              </a:rPr>
              <a:t>smiley © sherv.net</a:t>
            </a:r>
          </a:p>
        </p:txBody>
      </p:sp>
      <p:pic>
        <p:nvPicPr>
          <p:cNvPr id="25" name="Picture 24" descr="egyptian.gif"/>
          <p:cNvPicPr>
            <a:picLocks noChangeAspect="1"/>
          </p:cNvPicPr>
          <p:nvPr/>
        </p:nvPicPr>
        <p:blipFill>
          <a:blip r:embed="rId3" cstate="print"/>
          <a:stretch>
            <a:fillRect/>
          </a:stretch>
        </p:blipFill>
        <p:spPr>
          <a:xfrm rot="14400000" flipH="1">
            <a:off x="1698820" y="3474931"/>
            <a:ext cx="921716" cy="548640"/>
          </a:xfrm>
          <a:prstGeom prst="rect">
            <a:avLst/>
          </a:prstGeom>
        </p:spPr>
      </p:pic>
      <p:pic>
        <p:nvPicPr>
          <p:cNvPr id="26" name="Picture 25" descr="egyptian.gif"/>
          <p:cNvPicPr>
            <a:picLocks noChangeAspect="1"/>
          </p:cNvPicPr>
          <p:nvPr/>
        </p:nvPicPr>
        <p:blipFill>
          <a:blip r:embed="rId3" cstate="print"/>
          <a:stretch>
            <a:fillRect/>
          </a:stretch>
        </p:blipFill>
        <p:spPr>
          <a:xfrm rot="14400000" flipH="1">
            <a:off x="1698820" y="3978987"/>
            <a:ext cx="921716" cy="548640"/>
          </a:xfrm>
          <a:prstGeom prst="rect">
            <a:avLst/>
          </a:prstGeom>
        </p:spPr>
      </p:pic>
      <p:pic>
        <p:nvPicPr>
          <p:cNvPr id="27" name="Picture 26" descr="egyptian.gif"/>
          <p:cNvPicPr>
            <a:picLocks noChangeAspect="1"/>
          </p:cNvPicPr>
          <p:nvPr/>
        </p:nvPicPr>
        <p:blipFill>
          <a:blip r:embed="rId3" cstate="print"/>
          <a:stretch>
            <a:fillRect/>
          </a:stretch>
        </p:blipFill>
        <p:spPr>
          <a:xfrm rot="14400000" flipH="1">
            <a:off x="1266772" y="3690955"/>
            <a:ext cx="921716" cy="548640"/>
          </a:xfrm>
          <a:prstGeom prst="rect">
            <a:avLst/>
          </a:prstGeom>
        </p:spPr>
      </p:pic>
      <p:pic>
        <p:nvPicPr>
          <p:cNvPr id="28" name="Picture 27" descr="egyptian.gif"/>
          <p:cNvPicPr>
            <a:picLocks noChangeAspect="1"/>
          </p:cNvPicPr>
          <p:nvPr/>
        </p:nvPicPr>
        <p:blipFill>
          <a:blip r:embed="rId3" cstate="print"/>
          <a:stretch>
            <a:fillRect/>
          </a:stretch>
        </p:blipFill>
        <p:spPr>
          <a:xfrm rot="14400000" flipH="1">
            <a:off x="2202876" y="4267019"/>
            <a:ext cx="921716" cy="548640"/>
          </a:xfrm>
          <a:prstGeom prst="rect">
            <a:avLst/>
          </a:prstGeom>
        </p:spPr>
      </p:pic>
      <p:pic>
        <p:nvPicPr>
          <p:cNvPr id="29" name="Picture 28" descr="egyptian.gif"/>
          <p:cNvPicPr>
            <a:picLocks noChangeAspect="1"/>
          </p:cNvPicPr>
          <p:nvPr/>
        </p:nvPicPr>
        <p:blipFill>
          <a:blip r:embed="rId3" cstate="print"/>
          <a:stretch>
            <a:fillRect/>
          </a:stretch>
        </p:blipFill>
        <p:spPr>
          <a:xfrm rot="14400000" flipH="1">
            <a:off x="1698820" y="4483043"/>
            <a:ext cx="921716" cy="548640"/>
          </a:xfrm>
          <a:prstGeom prst="rect">
            <a:avLst/>
          </a:prstGeom>
        </p:spPr>
      </p:pic>
      <p:pic>
        <p:nvPicPr>
          <p:cNvPr id="30" name="Picture 29" descr="egyptian.gif"/>
          <p:cNvPicPr>
            <a:picLocks noChangeAspect="1"/>
          </p:cNvPicPr>
          <p:nvPr/>
        </p:nvPicPr>
        <p:blipFill>
          <a:blip r:embed="rId3" cstate="print"/>
          <a:stretch>
            <a:fillRect/>
          </a:stretch>
        </p:blipFill>
        <p:spPr>
          <a:xfrm rot="14400000" flipH="1">
            <a:off x="1194764" y="4267019"/>
            <a:ext cx="921716" cy="548640"/>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2202876" y="3690955"/>
            <a:ext cx="921716" cy="548640"/>
          </a:xfrm>
          <a:prstGeom prst="rect">
            <a:avLst/>
          </a:prstGeom>
        </p:spPr>
      </p:pic>
      <p:sp>
        <p:nvSpPr>
          <p:cNvPr id="17" name="WordArt 2"/>
          <p:cNvSpPr>
            <a:spLocks noChangeArrowheads="1" noChangeShapeType="1" noTextEdit="1"/>
          </p:cNvSpPr>
          <p:nvPr/>
        </p:nvSpPr>
        <p:spPr bwMode="auto">
          <a:xfrm>
            <a:off x="395536" y="1124744"/>
            <a:ext cx="5394960" cy="493776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rPr>
              <a:t>TUHAN</a:t>
            </a:r>
            <a:endParaRPr lang="en-CA" sz="1400" kern="10" spc="0" dirty="0" smtClean="0">
              <a:ln w="9525">
                <a:solidFill>
                  <a:srgbClr val="000000"/>
                </a:solidFill>
                <a:round/>
                <a:headEnd/>
                <a:tailEnd/>
              </a:ln>
              <a:solidFill>
                <a:srgbClr val="FFC000"/>
              </a:solidFill>
              <a:effectLst/>
            </a:endParaRPr>
          </a:p>
          <a:p>
            <a:pPr algn="ctr" rtl="0"/>
            <a:r>
              <a:rPr lang="en-CA" sz="1200" kern="10" dirty="0" err="1" smtClean="0">
                <a:ln w="9525">
                  <a:solidFill>
                    <a:srgbClr val="000000"/>
                  </a:solidFill>
                  <a:round/>
                  <a:headEnd/>
                  <a:tailEnd/>
                </a:ln>
                <a:solidFill>
                  <a:srgbClr val="FFC000"/>
                </a:solidFill>
              </a:rPr>
              <a:t>Bapa</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Anak</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dan</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Roh</a:t>
            </a:r>
            <a:r>
              <a:rPr lang="en-CA" sz="1200" kern="10" dirty="0" smtClean="0">
                <a:ln w="9525">
                  <a:solidFill>
                    <a:srgbClr val="000000"/>
                  </a:solidFill>
                  <a:round/>
                  <a:headEnd/>
                  <a:tailEnd/>
                </a:ln>
                <a:solidFill>
                  <a:srgbClr val="FFC000"/>
                </a:solidFill>
              </a:rPr>
              <a:t> </a:t>
            </a:r>
            <a:r>
              <a:rPr lang="en-CA" sz="1200" kern="10" dirty="0" err="1" smtClean="0">
                <a:ln w="9525">
                  <a:solidFill>
                    <a:srgbClr val="000000"/>
                  </a:solidFill>
                  <a:round/>
                  <a:headEnd/>
                  <a:tailEnd/>
                </a:ln>
                <a:solidFill>
                  <a:srgbClr val="FFC000"/>
                </a:solidFill>
              </a:rPr>
              <a:t>keesaan</a:t>
            </a:r>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smtClean="0">
              <a:ln w="9525">
                <a:solidFill>
                  <a:srgbClr val="000000"/>
                </a:solidFill>
                <a:round/>
                <a:headEnd/>
                <a:tailEnd/>
              </a:ln>
              <a:solidFill>
                <a:srgbClr val="FFC000"/>
              </a:solidFill>
            </a:endParaRPr>
          </a:p>
          <a:p>
            <a:pPr algn="ctr" rtl="0"/>
            <a:endParaRPr lang="en-CA" sz="1200" kern="10" dirty="0">
              <a:ln w="9525">
                <a:solidFill>
                  <a:srgbClr val="000000"/>
                </a:solidFill>
                <a:round/>
                <a:headEnd/>
                <a:tailEnd/>
              </a:ln>
              <a:solidFill>
                <a:srgbClr val="FFC000"/>
              </a:solidFill>
            </a:endParaRPr>
          </a:p>
          <a:p>
            <a:pPr algn="ctr" rtl="0"/>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kasih</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persekutuan</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bekerja</a:t>
            </a:r>
            <a:r>
              <a:rPr lang="en-CA" sz="1200" kern="10" spc="0" dirty="0" smtClean="0">
                <a:ln w="9525">
                  <a:solidFill>
                    <a:srgbClr val="000000"/>
                  </a:solidFill>
                  <a:round/>
                  <a:headEnd/>
                  <a:tailEnd/>
                </a:ln>
                <a:solidFill>
                  <a:srgbClr val="FFC000"/>
                </a:solidFill>
                <a:effectLst/>
              </a:rPr>
              <a:t> </a:t>
            </a:r>
            <a:r>
              <a:rPr lang="en-CA" sz="1200" kern="10" spc="0" dirty="0" err="1" smtClean="0">
                <a:ln w="9525">
                  <a:solidFill>
                    <a:srgbClr val="000000"/>
                  </a:solidFill>
                  <a:round/>
                  <a:headEnd/>
                  <a:tailEnd/>
                </a:ln>
                <a:solidFill>
                  <a:srgbClr val="FFC000"/>
                </a:solidFill>
                <a:effectLst/>
              </a:rPr>
              <a:t>sama</a:t>
            </a:r>
            <a:endParaRPr lang="en-CA" sz="1200" kern="10" spc="0" dirty="0">
              <a:ln w="9525">
                <a:solidFill>
                  <a:srgbClr val="000000"/>
                </a:solidFill>
                <a:round/>
                <a:headEnd/>
                <a:tailEnd/>
              </a:ln>
              <a:solidFill>
                <a:srgbClr val="FFC000"/>
              </a:solidFill>
              <a:effectLst/>
            </a:endParaRPr>
          </a:p>
        </p:txBody>
      </p:sp>
      <p:sp>
        <p:nvSpPr>
          <p:cNvPr id="18" name="TextBox 17"/>
          <p:cNvSpPr txBox="1"/>
          <p:nvPr/>
        </p:nvSpPr>
        <p:spPr>
          <a:xfrm>
            <a:off x="5724128" y="184566"/>
            <a:ext cx="3384376" cy="6555641"/>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t>
            </a:r>
            <a:r>
              <a:rPr lang="en-CA" sz="2800" b="1" dirty="0" smtClean="0">
                <a:solidFill>
                  <a:schemeClr val="bg1"/>
                </a:solidFill>
                <a:latin typeface="Calibri" pitchFamily="34" charset="0"/>
                <a:cs typeface="Calibri" pitchFamily="34" charset="0"/>
              </a:rPr>
              <a:t>, Abba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sebagai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bagi</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ketika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sebagai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AnakNya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kami </a:t>
            </a:r>
            <a:r>
              <a:rPr lang="en-CA" sz="2800" b="1" dirty="0" err="1" smtClean="0">
                <a:solidFill>
                  <a:schemeClr val="bg1"/>
                </a:solidFill>
                <a:latin typeface="Calibri" pitchFamily="34" charset="0"/>
                <a:cs typeface="Calibri" pitchFamily="34" charset="0"/>
              </a:rPr>
              <a:t>adalah</a:t>
            </a:r>
            <a:r>
              <a:rPr lang="en-CA" sz="2800" b="1" dirty="0" smtClean="0">
                <a:solidFill>
                  <a:schemeClr val="bg1"/>
                </a:solidFill>
                <a:latin typeface="Calibri" pitchFamily="34" charset="0"/>
                <a:cs typeface="Calibri" pitchFamily="34" charset="0"/>
              </a:rPr>
              <a:t> di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kami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mengasihi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bersekutu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bekerja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sama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dilakukan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7" name="Rectangle 26"/>
          <p:cNvSpPr/>
          <p:nvPr/>
        </p:nvSpPr>
        <p:spPr>
          <a:xfrm>
            <a:off x="1403648" y="3717032"/>
            <a:ext cx="54864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Rectangle 27"/>
          <p:cNvSpPr/>
          <p:nvPr/>
        </p:nvSpPr>
        <p:spPr>
          <a:xfrm>
            <a:off x="161967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ounded Rectangle 21"/>
          <p:cNvSpPr/>
          <p:nvPr/>
        </p:nvSpPr>
        <p:spPr>
          <a:xfrm>
            <a:off x="7308304" y="3040360"/>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2132856"/>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455252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1" name="Picture 20" descr="angry-face-01s.gif"/>
          <p:cNvPicPr>
            <a:picLocks noChangeAspect="1"/>
          </p:cNvPicPr>
          <p:nvPr/>
        </p:nvPicPr>
        <p:blipFill>
          <a:blip r:embed="rId2" cstate="print"/>
          <a:stretch>
            <a:fillRect/>
          </a:stretch>
        </p:blipFill>
        <p:spPr>
          <a:xfrm>
            <a:off x="35496" y="5949280"/>
            <a:ext cx="864096" cy="864096"/>
          </a:xfrm>
          <a:prstGeom prst="ellipse">
            <a:avLst/>
          </a:prstGeom>
        </p:spPr>
      </p:pic>
      <p:sp>
        <p:nvSpPr>
          <p:cNvPr id="20" name="TextBox 19"/>
          <p:cNvSpPr txBox="1"/>
          <p:nvPr/>
        </p:nvSpPr>
        <p:spPr>
          <a:xfrm>
            <a:off x="35496" y="5909210"/>
            <a:ext cx="936104" cy="400110"/>
          </a:xfrm>
          <a:prstGeom prst="rect">
            <a:avLst/>
          </a:prstGeom>
          <a:noFill/>
        </p:spPr>
        <p:txBody>
          <a:bodyPr wrap="square" rtlCol="0">
            <a:spAutoFit/>
          </a:bodyPr>
          <a:lstStyle/>
          <a:p>
            <a:pPr algn="ctr"/>
            <a:r>
              <a:rPr lang="en-CA" sz="2000" dirty="0" err="1">
                <a:solidFill>
                  <a:schemeClr val="bg1"/>
                </a:solidFill>
              </a:rPr>
              <a:t>T</a:t>
            </a:r>
            <a:r>
              <a:rPr lang="en-CA" sz="2000" dirty="0" err="1" smtClean="0">
                <a:solidFill>
                  <a:schemeClr val="bg1"/>
                </a:solidFill>
              </a:rPr>
              <a:t>idak</a:t>
            </a:r>
            <a:r>
              <a:rPr lang="en-CA" sz="2000" dirty="0" smtClean="0">
                <a:solidFill>
                  <a:schemeClr val="bg1"/>
                </a:solidFill>
              </a:rPr>
              <a:t>!</a:t>
            </a:r>
            <a:endParaRPr lang="en-CA" sz="2000" dirty="0">
              <a:solidFill>
                <a:schemeClr val="bg1"/>
              </a:solidFill>
            </a:endParaRPr>
          </a:p>
        </p:txBody>
      </p:sp>
      <p:sp>
        <p:nvSpPr>
          <p:cNvPr id="26" name="TextBox 8"/>
          <p:cNvSpPr txBox="1">
            <a:spLocks noChangeArrowheads="1"/>
          </p:cNvSpPr>
          <p:nvPr/>
        </p:nvSpPr>
        <p:spPr bwMode="auto">
          <a:xfrm>
            <a:off x="-3651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0" name="Picture 29" descr="egyptian.gif"/>
          <p:cNvPicPr>
            <a:picLocks noChangeAspect="1"/>
          </p:cNvPicPr>
          <p:nvPr/>
        </p:nvPicPr>
        <p:blipFill>
          <a:blip r:embed="rId3" cstate="print"/>
          <a:stretch>
            <a:fillRect/>
          </a:stretch>
        </p:blipFill>
        <p:spPr>
          <a:xfrm>
            <a:off x="755576" y="2780928"/>
            <a:ext cx="1920240" cy="1142995"/>
          </a:xfrm>
          <a:prstGeom prst="rect">
            <a:avLst/>
          </a:prstGeom>
        </p:spPr>
      </p:pic>
      <p:pic>
        <p:nvPicPr>
          <p:cNvPr id="31" name="Picture 30" descr="egyptian.gif"/>
          <p:cNvPicPr>
            <a:picLocks noChangeAspect="1"/>
          </p:cNvPicPr>
          <p:nvPr/>
        </p:nvPicPr>
        <p:blipFill>
          <a:blip r:embed="rId3" cstate="print"/>
          <a:stretch>
            <a:fillRect/>
          </a:stretch>
        </p:blipFill>
        <p:spPr>
          <a:xfrm rot="14400000" flipH="1">
            <a:off x="194386" y="3686707"/>
            <a:ext cx="1920240" cy="1143000"/>
          </a:xfrm>
          <a:prstGeom prst="rect">
            <a:avLst/>
          </a:prstGeom>
        </p:spPr>
      </p:pic>
      <p:pic>
        <p:nvPicPr>
          <p:cNvPr id="34" name="Picture 33" descr="egyptian.gif"/>
          <p:cNvPicPr>
            <a:picLocks noChangeAspect="1"/>
          </p:cNvPicPr>
          <p:nvPr/>
        </p:nvPicPr>
        <p:blipFill>
          <a:blip r:embed="rId3" cstate="print"/>
          <a:stretch>
            <a:fillRect/>
          </a:stretch>
        </p:blipFill>
        <p:spPr>
          <a:xfrm rot="7200000">
            <a:off x="1274504" y="3686708"/>
            <a:ext cx="1920240" cy="1142996"/>
          </a:xfrm>
          <a:prstGeom prst="rect">
            <a:avLst/>
          </a:prstGeom>
        </p:spPr>
      </p:pic>
      <p:pic>
        <p:nvPicPr>
          <p:cNvPr id="35" name="Picture 34" descr="www.fg-a.com valentine 2-jumping-heart.gif"/>
          <p:cNvPicPr>
            <a:picLocks noChangeAspect="1"/>
          </p:cNvPicPr>
          <p:nvPr/>
        </p:nvPicPr>
        <p:blipFill>
          <a:blip r:embed="rId4" cstate="print"/>
          <a:stretch>
            <a:fillRect/>
          </a:stretch>
        </p:blipFill>
        <p:spPr>
          <a:xfrm>
            <a:off x="1115616" y="3103612"/>
            <a:ext cx="1143000" cy="1333500"/>
          </a:xfrm>
          <a:prstGeom prst="rect">
            <a:avLst/>
          </a:prstGeom>
        </p:spPr>
      </p:pic>
      <p:sp>
        <p:nvSpPr>
          <p:cNvPr id="39" name="TextBox 38"/>
          <p:cNvSpPr txBox="1"/>
          <p:nvPr/>
        </p:nvSpPr>
        <p:spPr>
          <a:xfrm>
            <a:off x="827584" y="836712"/>
            <a:ext cx="7488832" cy="1815882"/>
          </a:xfrm>
          <a:prstGeom prst="rect">
            <a:avLst/>
          </a:prstGeom>
          <a:noFill/>
        </p:spPr>
        <p:txBody>
          <a:bodyPr wrap="square" rtlCol="0">
            <a:spAutoFit/>
          </a:bodyPr>
          <a:lstStyle/>
          <a:p>
            <a:pPr lvl="0" algn="ctr" eaLnBrk="0" hangingPunct="0">
              <a:defRPr/>
            </a:pPr>
            <a:r>
              <a:rPr lang="en-CA" sz="2800" b="1" kern="0" dirty="0" smtClean="0">
                <a:solidFill>
                  <a:srgbClr val="0000FF"/>
                </a:solidFill>
                <a:latin typeface="Calibri" pitchFamily="34" charset="0"/>
                <a:cs typeface="Calibri" pitchFamily="34" charset="0"/>
              </a:rPr>
              <a:t>Kita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kita</a:t>
            </a:r>
            <a:r>
              <a:rPr lang="en-CA" sz="2800" b="1" kern="0" dirty="0" smtClean="0">
                <a:solidFill>
                  <a:srgbClr val="0000FF"/>
                </a:solidFill>
                <a:latin typeface="Calibri" pitchFamily="34" charset="0"/>
                <a:cs typeface="Calibri" pitchFamily="34" charset="0"/>
              </a:rPr>
              <a:t>.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Kita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t>
            </a:r>
            <a:r>
              <a:rPr lang="en-CA" sz="2800" b="1" kern="0" dirty="0" smtClean="0">
                <a:solidFill>
                  <a:srgbClr val="0000FF"/>
                </a:solidFill>
                <a:latin typeface="Calibri" pitchFamily="34" charset="0"/>
                <a:cs typeface="Calibri" pitchFamily="34" charset="0"/>
              </a:rPr>
              <a:t> Kudus </a:t>
            </a:r>
            <a:r>
              <a:rPr lang="en-CA" sz="2800" b="1" kern="0" dirty="0" err="1" smtClean="0">
                <a:solidFill>
                  <a:srgbClr val="0000FF"/>
                </a:solidFill>
                <a:latin typeface="Calibri" pitchFamily="34" charset="0"/>
                <a:cs typeface="Calibri" pitchFamily="34" charset="0"/>
              </a:rPr>
              <a:t>dan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t>
            </a:r>
            <a:r>
              <a:rPr lang="en-CA" sz="2800" b="1" kern="0" dirty="0" smtClean="0">
                <a:solidFill>
                  <a:srgbClr val="0000FF"/>
                </a:solidFill>
                <a:latin typeface="Calibri" pitchFamily="34" charset="0"/>
                <a:cs typeface="Calibri" pitchFamily="34" charset="0"/>
              </a:rPr>
              <a:t> Kudus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kita</a:t>
            </a:r>
            <a:r>
              <a:rPr lang="en-CA" sz="2800" b="1" kern="0" dirty="0" smtClean="0">
                <a:solidFill>
                  <a:srgbClr val="0000FF"/>
                </a:solidFill>
                <a:latin typeface="Calibri" pitchFamily="34" charset="0"/>
                <a:cs typeface="Calibri" pitchFamily="34" charset="0"/>
              </a:rPr>
              <a:t>.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Kita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Allah </a:t>
            </a:r>
            <a:r>
              <a:rPr lang="en-CA" sz="2800" b="1" kern="0" dirty="0" err="1" smtClean="0">
                <a:solidFill>
                  <a:srgbClr val="0000FF"/>
                </a:solidFill>
                <a:latin typeface="Calibri" pitchFamily="34" charset="0"/>
                <a:cs typeface="Calibri" pitchFamily="34" charset="0"/>
              </a:rPr>
              <a:t>Bapa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Bapa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kita</a:t>
            </a:r>
            <a:r>
              <a:rPr lang="en-CA" sz="2800" b="1" kern="0" dirty="0" smtClean="0">
                <a:solidFill>
                  <a:srgbClr val="0000FF"/>
                </a:solidFill>
                <a:latin typeface="Calibri" pitchFamily="34" charset="0"/>
                <a:cs typeface="Calibri" pitchFamily="34" charset="0"/>
              </a:rPr>
              <a:t>.</a:t>
            </a:r>
          </a:p>
          <a:p>
            <a:pPr lvl="0" eaLnBrk="0" hangingPunct="0">
              <a:defRPr/>
            </a:pPr>
            <a:endParaRPr lang="en-CA" sz="2800" b="1" kern="0" dirty="0" smtClean="0">
              <a:solidFill>
                <a:srgbClr val="0000FF"/>
              </a:solidFill>
              <a:latin typeface="Calibri" pitchFamily="34" charset="0"/>
              <a:cs typeface="Calibri" pitchFamily="34" charset="0"/>
            </a:endParaRPr>
          </a:p>
        </p:txBody>
      </p:sp>
      <p:pic>
        <p:nvPicPr>
          <p:cNvPr id="40" name="Picture 39" descr="4you.png"/>
          <p:cNvPicPr>
            <a:picLocks noChangeAspect="1"/>
          </p:cNvPicPr>
          <p:nvPr/>
        </p:nvPicPr>
        <p:blipFill>
          <a:blip r:embed="rId5" cstate="print"/>
          <a:srcRect l="17780" t="14858" r="54067" b="44000"/>
          <a:stretch>
            <a:fillRect/>
          </a:stretch>
        </p:blipFill>
        <p:spPr>
          <a:xfrm>
            <a:off x="3779912" y="2996952"/>
            <a:ext cx="1944216" cy="2592288"/>
          </a:xfrm>
          <a:prstGeom prst="rect">
            <a:avLst/>
          </a:prstGeom>
        </p:spPr>
      </p:pic>
      <p:sp>
        <p:nvSpPr>
          <p:cNvPr id="41" name="TextBox 8"/>
          <p:cNvSpPr txBox="1">
            <a:spLocks noChangeArrowheads="1"/>
          </p:cNvSpPr>
          <p:nvPr/>
        </p:nvSpPr>
        <p:spPr bwMode="auto">
          <a:xfrm>
            <a:off x="3779911" y="5086345"/>
            <a:ext cx="1872209" cy="430887"/>
          </a:xfrm>
          <a:prstGeom prst="rect">
            <a:avLst/>
          </a:prstGeom>
          <a:noFill/>
          <a:ln w="9525">
            <a:noFill/>
            <a:miter lim="800000"/>
            <a:headEnd/>
            <a:tailEnd/>
          </a:ln>
        </p:spPr>
        <p:txBody>
          <a:bodyPr wrap="square">
            <a:spAutoFit/>
          </a:bodyPr>
          <a:lstStyle/>
          <a:p>
            <a:pPr algn="ctr">
              <a:defRPr/>
            </a:pPr>
            <a:r>
              <a:rPr lang="en-CA" altLang="ko-KR" sz="1200" dirty="0" smtClean="0">
                <a:solidFill>
                  <a:schemeClr val="tx1">
                    <a:lumMod val="50000"/>
                  </a:schemeClr>
                </a:solidFill>
              </a:rPr>
              <a:t>©</a:t>
            </a:r>
            <a:r>
              <a:rPr lang="en-CA" altLang="ko-KR" sz="1000" dirty="0" smtClean="0">
                <a:solidFill>
                  <a:schemeClr val="tx1">
                    <a:lumMod val="50000"/>
                  </a:schemeClr>
                </a:solidFill>
              </a:rPr>
              <a:t> </a:t>
            </a:r>
            <a:r>
              <a:rPr lang="en-CA" sz="1000" dirty="0" smtClean="0">
                <a:solidFill>
                  <a:schemeClr val="tx1">
                    <a:lumMod val="50000"/>
                  </a:schemeClr>
                </a:solidFill>
              </a:rPr>
              <a:t>GospelGifs.com </a:t>
            </a:r>
          </a:p>
          <a:p>
            <a:pPr algn="ctr">
              <a:defRPr/>
            </a:pPr>
            <a:r>
              <a:rPr lang="en-CA" sz="1000" dirty="0" smtClean="0">
                <a:solidFill>
                  <a:schemeClr val="tx1">
                    <a:lumMod val="50000"/>
                  </a:schemeClr>
                </a:solidFill>
              </a:rPr>
              <a:t>used with permission</a:t>
            </a:r>
            <a:endParaRPr lang="en-CA" sz="1000" dirty="0">
              <a:solidFill>
                <a:schemeClr val="tx1">
                  <a:lumMod val="50000"/>
                </a:schemeClr>
              </a:solidFill>
            </a:endParaRPr>
          </a:p>
        </p:txBody>
      </p:sp>
      <p:sp>
        <p:nvSpPr>
          <p:cNvPr id="42" name="TextBox 41"/>
          <p:cNvSpPr txBox="1"/>
          <p:nvPr/>
        </p:nvSpPr>
        <p:spPr>
          <a:xfrm>
            <a:off x="1600944" y="5714092"/>
            <a:ext cx="6435824" cy="523220"/>
          </a:xfrm>
          <a:prstGeom prst="rect">
            <a:avLst/>
          </a:prstGeom>
          <a:noFill/>
        </p:spPr>
        <p:txBody>
          <a:bodyPr wrap="square" rtlCol="0">
            <a:spAutoFit/>
          </a:bodyPr>
          <a:lstStyle/>
          <a:p>
            <a:pPr lvl="0" algn="ctr" eaLnBrk="0" hangingPunct="0">
              <a:defRPr/>
            </a:pPr>
            <a:r>
              <a:rPr lang="en-CA" sz="2800" b="1" kern="0" dirty="0" err="1" smtClean="0">
                <a:solidFill>
                  <a:srgbClr val="0000FF"/>
                </a:solidFill>
                <a:latin typeface="Calibri" pitchFamily="34" charset="0"/>
                <a:cs typeface="Calibri" pitchFamily="34" charset="0"/>
              </a:rPr>
              <a:t>Terima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Kasih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Terima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Kasih</a:t>
            </a:r>
            <a:r>
              <a:rPr lang="en-CA" sz="2800" b="1" kern="0" dirty="0" smtClean="0">
                <a:solidFill>
                  <a:srgbClr val="0000FF"/>
                </a:solidFill>
                <a:latin typeface="Calibri" pitchFamily="34" charset="0"/>
                <a:cs typeface="Calibri" pitchFamily="34" charset="0"/>
              </a:rPr>
              <a:t>, TUHAN!</a:t>
            </a:r>
          </a:p>
        </p:txBody>
      </p:sp>
      <p:sp>
        <p:nvSpPr>
          <p:cNvPr id="43" name="Rectangle 42"/>
          <p:cNvSpPr/>
          <p:nvPr/>
        </p:nvSpPr>
        <p:spPr>
          <a:xfrm>
            <a:off x="8008952" y="3645024"/>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4" name="Rectangle 43"/>
          <p:cNvSpPr/>
          <p:nvPr/>
        </p:nvSpPr>
        <p:spPr>
          <a:xfrm>
            <a:off x="7859216" y="3717032"/>
            <a:ext cx="45720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37" name="Picture 36" descr="egyptian.gif"/>
          <p:cNvPicPr>
            <a:picLocks noChangeAspect="1"/>
          </p:cNvPicPr>
          <p:nvPr/>
        </p:nvPicPr>
        <p:blipFill>
          <a:blip r:embed="rId3" cstate="print"/>
          <a:stretch>
            <a:fillRect/>
          </a:stretch>
        </p:blipFill>
        <p:spPr>
          <a:xfrm rot="14400000" flipH="1">
            <a:off x="7173807" y="3634256"/>
            <a:ext cx="1228954" cy="731520"/>
          </a:xfrm>
          <a:prstGeom prst="rect">
            <a:avLst/>
          </a:prstGeom>
        </p:spPr>
      </p:pic>
      <p:pic>
        <p:nvPicPr>
          <p:cNvPr id="38" name="Picture 37" descr="egyptian.gif"/>
          <p:cNvPicPr>
            <a:picLocks noChangeAspect="1"/>
          </p:cNvPicPr>
          <p:nvPr/>
        </p:nvPicPr>
        <p:blipFill>
          <a:blip r:embed="rId3" cstate="print"/>
          <a:stretch>
            <a:fillRect/>
          </a:stretch>
        </p:blipFill>
        <p:spPr>
          <a:xfrm>
            <a:off x="7447498" y="3129528"/>
            <a:ext cx="1228958" cy="731520"/>
          </a:xfrm>
          <a:prstGeom prst="rect">
            <a:avLst/>
          </a:prstGeom>
        </p:spPr>
      </p:pic>
      <p:pic>
        <p:nvPicPr>
          <p:cNvPr id="36" name="Picture 35" descr="egyptian.gif"/>
          <p:cNvPicPr>
            <a:picLocks noChangeAspect="1"/>
          </p:cNvPicPr>
          <p:nvPr/>
        </p:nvPicPr>
        <p:blipFill>
          <a:blip r:embed="rId3" cstate="print"/>
          <a:stretch>
            <a:fillRect/>
          </a:stretch>
        </p:blipFill>
        <p:spPr>
          <a:xfrm rot="7200000">
            <a:off x="7749871" y="3634258"/>
            <a:ext cx="1228957" cy="73152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9144000" cy="6858000"/>
          </a:xfrm>
          <a:prstGeom prst="rect">
            <a:avLst/>
          </a:prstGeom>
        </p:spPr>
      </p:pic>
      <p:sp>
        <p:nvSpPr>
          <p:cNvPr id="13" name="Rectangle 12"/>
          <p:cNvSpPr/>
          <p:nvPr/>
        </p:nvSpPr>
        <p:spPr>
          <a:xfrm>
            <a:off x="4139952" y="4162792"/>
            <a:ext cx="91440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441696" y="3896464"/>
            <a:ext cx="27432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3066464" y="2680320"/>
            <a:ext cx="3072384" cy="1828800"/>
          </a:xfrm>
          <a:prstGeom prst="rect">
            <a:avLst/>
          </a:prstGeom>
        </p:spPr>
      </p:pic>
      <p:pic>
        <p:nvPicPr>
          <p:cNvPr id="7" name="Picture 6" descr="egyptian.gif"/>
          <p:cNvPicPr>
            <a:picLocks noChangeAspect="1"/>
          </p:cNvPicPr>
          <p:nvPr/>
        </p:nvPicPr>
        <p:blipFill>
          <a:blip r:embed="rId4" cstate="print"/>
          <a:stretch>
            <a:fillRect/>
          </a:stretch>
        </p:blipFill>
        <p:spPr>
          <a:xfrm rot="7200000">
            <a:off x="3875718" y="4039386"/>
            <a:ext cx="3072385" cy="182880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2195899" y="4039387"/>
            <a:ext cx="3072383" cy="1828800"/>
          </a:xfrm>
          <a:prstGeom prst="rect">
            <a:avLst/>
          </a:prstGeom>
        </p:spPr>
      </p:pic>
      <p:pic>
        <p:nvPicPr>
          <p:cNvPr id="11" name="Picture 10" descr="www.fg-a.com valentine 2-jumping-heart.gif"/>
          <p:cNvPicPr>
            <a:picLocks noChangeAspect="1"/>
          </p:cNvPicPr>
          <p:nvPr/>
        </p:nvPicPr>
        <p:blipFill>
          <a:blip r:embed="rId5" cstate="print"/>
          <a:stretch>
            <a:fillRect/>
          </a:stretch>
        </p:blipFill>
        <p:spPr>
          <a:xfrm>
            <a:off x="4000500" y="3751684"/>
            <a:ext cx="1143000" cy="1333500"/>
          </a:xfrm>
          <a:prstGeom prst="rect">
            <a:avLst/>
          </a:prstGeom>
        </p:spPr>
      </p:pic>
      <p:sp>
        <p:nvSpPr>
          <p:cNvPr id="9" name="TextBox 8"/>
          <p:cNvSpPr txBox="1">
            <a:spLocks noChangeArrowheads="1"/>
          </p:cNvSpPr>
          <p:nvPr/>
        </p:nvSpPr>
        <p:spPr bwMode="auto">
          <a:xfrm>
            <a:off x="0" y="-27384"/>
            <a:ext cx="9036496" cy="2092881"/>
          </a:xfrm>
          <a:prstGeom prst="rect">
            <a:avLst/>
          </a:prstGeom>
          <a:noFill/>
          <a:ln w="9525">
            <a:noFill/>
            <a:miter lim="800000"/>
            <a:headEnd/>
            <a:tailEnd/>
          </a:ln>
        </p:spPr>
        <p:txBody>
          <a:bodyPr wrap="square">
            <a:spAutoFit/>
          </a:bodyPr>
          <a:lstStyle/>
          <a:p>
            <a:pPr algn="ctr"/>
            <a:r>
              <a:rPr lang="en-CA" sz="2600" b="1" dirty="0" err="1" smtClean="0">
                <a:solidFill>
                  <a:schemeClr val="bg1"/>
                </a:solidFill>
                <a:latin typeface="Calibri" pitchFamily="34" charset="0"/>
              </a:rPr>
              <a:t>Surga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penuh</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dengan</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dan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umatNya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sebagaimana</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Allah!</a:t>
            </a:r>
          </a:p>
          <a:p>
            <a:pPr algn="ctr"/>
            <a:r>
              <a:rPr lang="en-CA" sz="2600" b="1" dirty="0" smtClean="0">
                <a:solidFill>
                  <a:schemeClr val="bg1"/>
                </a:solidFill>
                <a:latin typeface="Calibri" pitchFamily="34" charset="0"/>
                <a:cs typeface="Calibri" pitchFamily="34" charset="0"/>
              </a:rPr>
              <a:t>Di </a:t>
            </a:r>
            <a:r>
              <a:rPr lang="en-CA" sz="2600" b="1" dirty="0" err="1" smtClean="0">
                <a:solidFill>
                  <a:schemeClr val="bg1"/>
                </a:solidFill>
                <a:latin typeface="Calibri" pitchFamily="34" charset="0"/>
                <a:cs typeface="Calibri" pitchFamily="34" charset="0"/>
              </a:rPr>
              <a:t>bumi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ini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walaupun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tidak</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sepenuhnya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kita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menikmati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suasana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sorgawi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sebagaimana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kita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menikmati</a:t>
            </a:r>
            <a:r>
              <a:rPr lang="en-CA" sz="2600" b="1" dirty="0" smtClean="0">
                <a:solidFill>
                  <a:schemeClr val="bg1"/>
                </a:solidFill>
                <a:latin typeface="Calibri" pitchFamily="34" charset="0"/>
                <a:cs typeface="Calibri" pitchFamily="34" charset="0"/>
              </a:rPr>
              <a:t> Allah </a:t>
            </a:r>
          </a:p>
          <a:p>
            <a:pPr algn="ctr"/>
            <a:r>
              <a:rPr lang="en-CA" sz="2600" b="1" dirty="0" err="1" smtClean="0">
                <a:solidFill>
                  <a:schemeClr val="bg1"/>
                </a:solidFill>
                <a:latin typeface="Calibri" pitchFamily="34" charset="0"/>
                <a:cs typeface="Calibri" pitchFamily="34" charset="0"/>
              </a:rPr>
              <a:t>Sebagaimana</a:t>
            </a:r>
            <a:r>
              <a:rPr lang="en-CA" sz="2600" b="1" dirty="0" smtClean="0">
                <a:solidFill>
                  <a:schemeClr val="bg1"/>
                </a:solidFill>
                <a:latin typeface="Calibri" pitchFamily="34" charset="0"/>
                <a:cs typeface="Calibri" pitchFamily="34" charset="0"/>
              </a:rPr>
              <a:t> Allah </a:t>
            </a:r>
            <a:r>
              <a:rPr lang="en-CA" sz="2600" b="1" dirty="0" err="1" smtClean="0">
                <a:solidFill>
                  <a:schemeClr val="bg1"/>
                </a:solidFill>
                <a:latin typeface="Calibri" pitchFamily="34" charset="0"/>
                <a:cs typeface="Calibri" pitchFamily="34" charset="0"/>
              </a:rPr>
              <a:t>menikmati</a:t>
            </a:r>
            <a:r>
              <a:rPr lang="en-CA" sz="2600" b="1" dirty="0" smtClean="0">
                <a:solidFill>
                  <a:schemeClr val="bg1"/>
                </a:solidFill>
                <a:latin typeface="Calibri" pitchFamily="34" charset="0"/>
                <a:cs typeface="Calibri" pitchFamily="34" charset="0"/>
              </a:rPr>
              <a:t> Allah!</a:t>
            </a:r>
            <a:endParaRPr lang="en-CA" sz="2600" b="1" dirty="0">
              <a:solidFill>
                <a:schemeClr val="bg1"/>
              </a:solidFill>
              <a:latin typeface="Calibri" pitchFamily="34" charset="0"/>
              <a:cs typeface="Calibri" pitchFamily="34" charset="0"/>
            </a:endParaRPr>
          </a:p>
        </p:txBody>
      </p:sp>
      <p:sp>
        <p:nvSpPr>
          <p:cNvPr id="17" name="TextBox 16"/>
          <p:cNvSpPr txBox="1"/>
          <p:nvPr/>
        </p:nvSpPr>
        <p:spPr>
          <a:xfrm>
            <a:off x="6876256" y="6237312"/>
            <a:ext cx="2088232" cy="553998"/>
          </a:xfrm>
          <a:prstGeom prst="rect">
            <a:avLst/>
          </a:prstGeom>
          <a:noFill/>
        </p:spPr>
        <p:txBody>
          <a:bodyPr wrap="square" rtlCol="0">
            <a:spAutoFit/>
          </a:bodyPr>
          <a:lstStyle/>
          <a:p>
            <a:pPr algn="ctr"/>
            <a:r>
              <a:rPr lang="en-CA" sz="1000" dirty="0" smtClean="0">
                <a:solidFill>
                  <a:schemeClr val="tx1">
                    <a:lumMod val="75000"/>
                  </a:schemeClr>
                </a:solidFill>
              </a:rPr>
              <a:t>smiley © sherv.net</a:t>
            </a:r>
          </a:p>
          <a:p>
            <a:pPr algn="ctr"/>
            <a:r>
              <a:rPr lang="en-CA" sz="1000" dirty="0" smtClean="0">
                <a:solidFill>
                  <a:schemeClr val="tx1">
                    <a:lumMod val="75000"/>
                  </a:schemeClr>
                </a:solidFill>
              </a:rPr>
              <a:t>Jumping heart © www.fg-a.com</a:t>
            </a:r>
          </a:p>
          <a:p>
            <a:pPr algn="ctr"/>
            <a:r>
              <a:rPr lang="en-CA" sz="1000" dirty="0" smtClean="0">
                <a:solidFill>
                  <a:schemeClr val="tx1">
                    <a:lumMod val="75000"/>
                  </a:schemeClr>
                </a:solidFill>
              </a:rPr>
              <a:t>People circle © clipartfest.com</a:t>
            </a:r>
            <a:endParaRPr lang="en-CA"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1" name="Rectangle 30"/>
          <p:cNvSpPr/>
          <p:nvPr/>
        </p:nvSpPr>
        <p:spPr>
          <a:xfrm>
            <a:off x="2339752" y="3284984"/>
            <a:ext cx="182880" cy="914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1955696" y="3356992"/>
            <a:ext cx="96012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Supernike\AppData\Local\Microsoft\Windows\INetCache\IE\0T8911TG\waves-311635__180[1].png"/>
          <p:cNvPicPr>
            <a:picLocks noChangeAspect="1" noChangeArrowheads="1"/>
          </p:cNvPicPr>
          <p:nvPr/>
        </p:nvPicPr>
        <p:blipFill>
          <a:blip r:embed="rId2" cstate="print"/>
          <a:srcRect/>
          <a:stretch>
            <a:fillRect/>
          </a:stretch>
        </p:blipFill>
        <p:spPr bwMode="auto">
          <a:xfrm>
            <a:off x="323528" y="1040985"/>
            <a:ext cx="4114800" cy="1379903"/>
          </a:xfrm>
          <a:prstGeom prst="rect">
            <a:avLst/>
          </a:prstGeom>
          <a:noFill/>
        </p:spPr>
      </p:pic>
      <p:sp>
        <p:nvSpPr>
          <p:cNvPr id="18" name="Down Arrow 17"/>
          <p:cNvSpPr/>
          <p:nvPr/>
        </p:nvSpPr>
        <p:spPr>
          <a:xfrm>
            <a:off x="2051720" y="1124744"/>
            <a:ext cx="720080" cy="1097280"/>
          </a:xfrm>
          <a:prstGeom prst="downArrow">
            <a:avLst/>
          </a:prstGeom>
          <a:solidFill>
            <a:schemeClr val="tx1"/>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ngry-face-01s.gif"/>
          <p:cNvPicPr>
            <a:picLocks noChangeAspect="1"/>
          </p:cNvPicPr>
          <p:nvPr/>
        </p:nvPicPr>
        <p:blipFill>
          <a:blip r:embed="rId3" cstate="print"/>
          <a:stretch>
            <a:fillRect/>
          </a:stretch>
        </p:blipFill>
        <p:spPr>
          <a:xfrm>
            <a:off x="251520" y="188640"/>
            <a:ext cx="864096" cy="864096"/>
          </a:xfrm>
          <a:prstGeom prst="ellipse">
            <a:avLst/>
          </a:prstGeom>
        </p:spPr>
      </p:pic>
      <p:sp>
        <p:nvSpPr>
          <p:cNvPr id="21" name="TextBox 8"/>
          <p:cNvSpPr txBox="1">
            <a:spLocks noChangeArrowheads="1"/>
          </p:cNvSpPr>
          <p:nvPr/>
        </p:nvSpPr>
        <p:spPr bwMode="auto">
          <a:xfrm>
            <a:off x="179512" y="-2738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85000"/>
                  </a:schemeClr>
                </a:solidFill>
              </a:rPr>
              <a:t>© </a:t>
            </a:r>
            <a:r>
              <a:rPr lang="en-CA" sz="800" dirty="0" smtClean="0">
                <a:solidFill>
                  <a:schemeClr val="tx1">
                    <a:lumMod val="85000"/>
                  </a:schemeClr>
                </a:solidFill>
              </a:rPr>
              <a:t>GospelGifs.com </a:t>
            </a:r>
            <a:endParaRPr lang="en-CA" sz="800" dirty="0">
              <a:solidFill>
                <a:schemeClr val="tx1">
                  <a:lumMod val="85000"/>
                </a:schemeClr>
              </a:solidFill>
            </a:endParaRPr>
          </a:p>
        </p:txBody>
      </p:sp>
      <p:pic>
        <p:nvPicPr>
          <p:cNvPr id="26" name="Picture 25" descr="egyptian.gif"/>
          <p:cNvPicPr>
            <a:picLocks noChangeAspect="1"/>
          </p:cNvPicPr>
          <p:nvPr/>
        </p:nvPicPr>
        <p:blipFill>
          <a:blip r:embed="rId4" cstate="print"/>
          <a:stretch>
            <a:fillRect/>
          </a:stretch>
        </p:blipFill>
        <p:spPr>
          <a:xfrm rot="14400000" flipH="1">
            <a:off x="356069" y="3364564"/>
            <a:ext cx="2611526" cy="1554480"/>
          </a:xfrm>
          <a:prstGeom prst="rect">
            <a:avLst/>
          </a:prstGeom>
        </p:spPr>
      </p:pic>
      <p:pic>
        <p:nvPicPr>
          <p:cNvPr id="29" name="Picture 28" descr="egyptian.gif"/>
          <p:cNvPicPr>
            <a:picLocks noChangeAspect="1"/>
          </p:cNvPicPr>
          <p:nvPr/>
        </p:nvPicPr>
        <p:blipFill>
          <a:blip r:embed="rId4" cstate="print"/>
          <a:stretch>
            <a:fillRect/>
          </a:stretch>
        </p:blipFill>
        <p:spPr>
          <a:xfrm>
            <a:off x="1115616" y="1988840"/>
            <a:ext cx="2611538" cy="1554480"/>
          </a:xfrm>
          <a:prstGeom prst="rect">
            <a:avLst/>
          </a:prstGeom>
        </p:spPr>
      </p:pic>
      <p:sp>
        <p:nvSpPr>
          <p:cNvPr id="30" name="TextBox 29"/>
          <p:cNvSpPr txBox="1"/>
          <p:nvPr/>
        </p:nvSpPr>
        <p:spPr>
          <a:xfrm rot="16200000">
            <a:off x="-808564" y="3408965"/>
            <a:ext cx="2088232" cy="400110"/>
          </a:xfrm>
          <a:prstGeom prst="rect">
            <a:avLst/>
          </a:prstGeom>
          <a:noFill/>
        </p:spPr>
        <p:txBody>
          <a:bodyPr wrap="square" rtlCol="0">
            <a:spAutoFit/>
          </a:bodyPr>
          <a:lstStyle/>
          <a:p>
            <a:pPr algn="ctr"/>
            <a:r>
              <a:rPr lang="en-CA" sz="1000" dirty="0" smtClean="0">
                <a:solidFill>
                  <a:schemeClr val="tx1">
                    <a:lumMod val="85000"/>
                  </a:schemeClr>
                </a:solidFill>
              </a:rPr>
              <a:t>Egyptian 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pic>
        <p:nvPicPr>
          <p:cNvPr id="25" name="Picture 24" descr="egyptian.gif"/>
          <p:cNvPicPr>
            <a:picLocks noChangeAspect="1"/>
          </p:cNvPicPr>
          <p:nvPr/>
        </p:nvPicPr>
        <p:blipFill>
          <a:blip r:embed="rId4" cstate="print"/>
          <a:stretch>
            <a:fillRect/>
          </a:stretch>
        </p:blipFill>
        <p:spPr>
          <a:xfrm rot="7200000">
            <a:off x="1868229" y="3379121"/>
            <a:ext cx="2611537" cy="1554480"/>
          </a:xfrm>
          <a:prstGeom prst="rect">
            <a:avLst/>
          </a:prstGeom>
        </p:spPr>
      </p:pic>
      <p:sp>
        <p:nvSpPr>
          <p:cNvPr id="27" name="TextBox 7"/>
          <p:cNvSpPr txBox="1">
            <a:spLocks noChangeArrowheads="1"/>
          </p:cNvSpPr>
          <p:nvPr/>
        </p:nvSpPr>
        <p:spPr bwMode="auto">
          <a:xfrm>
            <a:off x="1691680" y="116632"/>
            <a:ext cx="7128792" cy="954107"/>
          </a:xfrm>
          <a:prstGeom prst="rect">
            <a:avLst/>
          </a:prstGeom>
          <a:solidFill>
            <a:schemeClr val="tx1"/>
          </a:solidFill>
          <a:ln w="9525">
            <a:noFill/>
            <a:miter lim="800000"/>
            <a:headEnd/>
            <a:tailEnd/>
          </a:ln>
        </p:spPr>
        <p:txBody>
          <a:bodyPr wrap="square">
            <a:spAutoFit/>
          </a:bodyPr>
          <a:lstStyle/>
          <a:p>
            <a:pPr algn="ctr"/>
            <a:r>
              <a:rPr lang="en-US" sz="2800" b="1" dirty="0" smtClean="0">
                <a:solidFill>
                  <a:srgbClr val="FF0000"/>
                </a:solidFill>
                <a:latin typeface="Calibri" pitchFamily="34" charset="0"/>
              </a:rPr>
              <a:t>22. </a:t>
            </a:r>
            <a:r>
              <a:rPr lang="en-US" sz="2800" b="1" dirty="0" err="1" smtClean="0">
                <a:solidFill>
                  <a:srgbClr val="FF0000"/>
                </a:solidFill>
                <a:latin typeface="Calibri" pitchFamily="34" charset="0"/>
              </a:rPr>
              <a:t>Ditenggelamkan</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dalam</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Bapa</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Anak</a:t>
            </a:r>
            <a:r>
              <a:rPr lang="en-US" sz="2800" b="1" dirty="0" smtClean="0">
                <a:solidFill>
                  <a:srgbClr val="FF0000"/>
                </a:solidFill>
                <a:latin typeface="Calibri" pitchFamily="34" charset="0"/>
              </a:rPr>
              <a:t> </a:t>
            </a:r>
          </a:p>
          <a:p>
            <a:pPr algn="ctr"/>
            <a:r>
              <a:rPr lang="en-US" sz="2800" b="1" dirty="0" err="1" smtClean="0">
                <a:solidFill>
                  <a:srgbClr val="FF0000"/>
                </a:solidFill>
                <a:latin typeface="Calibri" pitchFamily="34" charset="0"/>
              </a:rPr>
              <a:t>dan</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Roh</a:t>
            </a:r>
            <a:r>
              <a:rPr lang="en-US" sz="2800" b="1" dirty="0" smtClean="0">
                <a:solidFill>
                  <a:srgbClr val="FF0000"/>
                </a:solidFill>
                <a:latin typeface="Calibri" pitchFamily="34" charset="0"/>
              </a:rPr>
              <a:t> Kudus!  </a:t>
            </a:r>
            <a:r>
              <a:rPr lang="en-US" sz="2800" b="1" dirty="0" err="1" smtClean="0">
                <a:solidFill>
                  <a:srgbClr val="FF0000"/>
                </a:solidFill>
                <a:latin typeface="Calibri" pitchFamily="34" charset="0"/>
              </a:rPr>
              <a:t>Terima</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kasih</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Tuhan</a:t>
            </a:r>
            <a:r>
              <a:rPr lang="en-US" sz="2800" b="1" dirty="0" smtClean="0">
                <a:solidFill>
                  <a:srgbClr val="FF0000"/>
                </a:solidFill>
                <a:latin typeface="Calibri" pitchFamily="34" charset="0"/>
              </a:rPr>
              <a:t>! </a:t>
            </a:r>
            <a:endParaRPr lang="en-US" sz="2800" b="1" dirty="0">
              <a:solidFill>
                <a:srgbClr val="FF0000"/>
              </a:solidFill>
              <a:latin typeface="Calibri" pitchFamily="34" charset="0"/>
            </a:endParaRPr>
          </a:p>
        </p:txBody>
      </p:sp>
      <p:sp>
        <p:nvSpPr>
          <p:cNvPr id="33" name="Title 11"/>
          <p:cNvSpPr txBox="1">
            <a:spLocks/>
          </p:cNvSpPr>
          <p:nvPr/>
        </p:nvSpPr>
        <p:spPr bwMode="auto">
          <a:xfrm>
            <a:off x="4644008" y="2574032"/>
            <a:ext cx="44279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CA" sz="2800" b="1" dirty="0" smtClean="0">
                <a:latin typeface="Calibri" pitchFamily="34" charset="0"/>
                <a:cs typeface="Calibri" pitchFamily="34" charset="0"/>
              </a:rPr>
              <a:t>“</a:t>
            </a:r>
            <a:r>
              <a:rPr lang="en-CA" sz="2800" b="1" dirty="0" err="1" smtClean="0">
                <a:latin typeface="Calibri" pitchFamily="34" charset="0"/>
                <a:cs typeface="Calibri" pitchFamily="34" charset="0"/>
              </a:rPr>
              <a:t>Karena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itu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pergilah</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jadikanlah</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semua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bangsa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murid</a:t>
            </a:r>
            <a:r>
              <a:rPr lang="en-CA" sz="2800" b="1" dirty="0" smtClean="0">
                <a:latin typeface="Calibri" pitchFamily="34" charset="0"/>
                <a:cs typeface="Calibri" pitchFamily="34" charset="0"/>
              </a:rPr>
              <a:t>-Ku </a:t>
            </a: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baptislah</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mereka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nama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Bapa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Anak</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Roh</a:t>
            </a:r>
            <a:r>
              <a:rPr lang="en-CA" sz="2800" b="1" dirty="0" smtClean="0">
                <a:latin typeface="Calibri" pitchFamily="34" charset="0"/>
                <a:cs typeface="Calibri" pitchFamily="34" charset="0"/>
              </a:rPr>
              <a:t> Kudus”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effectLst/>
                <a:uLnTx/>
                <a:uFillTx/>
                <a:latin typeface="Calibri" pitchFamily="34" charset="0"/>
                <a:ea typeface="+mj-ea"/>
                <a:cs typeface="+mj-cs"/>
              </a:rPr>
              <a:t>Mat 28:19</a:t>
            </a:r>
          </a:p>
        </p:txBody>
      </p:sp>
      <p:sp>
        <p:nvSpPr>
          <p:cNvPr id="19" name="TextBox 18"/>
          <p:cNvSpPr txBox="1"/>
          <p:nvPr/>
        </p:nvSpPr>
        <p:spPr>
          <a:xfrm>
            <a:off x="251520" y="116632"/>
            <a:ext cx="936104" cy="400110"/>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a:t>
            </a:r>
            <a:endParaRPr lang="en-CA" sz="2000" dirty="0">
              <a:solidFill>
                <a:schemeClr val="bg1"/>
              </a:solidFill>
            </a:endParaRPr>
          </a:p>
        </p:txBody>
      </p:sp>
      <p:sp>
        <p:nvSpPr>
          <p:cNvPr id="20" name="TextBox 19"/>
          <p:cNvSpPr txBox="1"/>
          <p:nvPr/>
        </p:nvSpPr>
        <p:spPr>
          <a:xfrm>
            <a:off x="144016" y="4864511"/>
            <a:ext cx="8999984" cy="2092881"/>
          </a:xfrm>
          <a:prstGeom prst="rect">
            <a:avLst/>
          </a:prstGeom>
          <a:noFill/>
        </p:spPr>
        <p:txBody>
          <a:bodyPr wrap="square" rtlCol="0">
            <a:spAutoFit/>
          </a:bodyPr>
          <a:lstStyle/>
          <a:p>
            <a:pPr lvl="0" eaLnBrk="0" hangingPunct="0">
              <a:defRPr/>
            </a:pPr>
            <a:r>
              <a:rPr lang="en-CA" sz="2800" b="1" kern="0" dirty="0" smtClean="0">
                <a:solidFill>
                  <a:srgbClr val="0000FF"/>
                </a:solidFill>
                <a:latin typeface="Calibri" pitchFamily="34" charset="0"/>
                <a:cs typeface="Calibri" pitchFamily="34" charset="0"/>
              </a:rPr>
              <a:t>Di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kita</a:t>
            </a:r>
            <a:r>
              <a:rPr lang="en-CA" sz="2800" b="1" kern="0" dirty="0" smtClean="0">
                <a:solidFill>
                  <a:srgbClr val="0000FF"/>
                </a:solidFill>
                <a:latin typeface="Calibri" pitchFamily="34" charset="0"/>
                <a:cs typeface="Calibri" pitchFamily="34" charset="0"/>
              </a:rPr>
              <a:t>.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Di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t>
            </a:r>
            <a:r>
              <a:rPr lang="en-CA" sz="2800" b="1" kern="0" dirty="0" smtClean="0">
                <a:solidFill>
                  <a:srgbClr val="0000FF"/>
                </a:solidFill>
                <a:latin typeface="Calibri" pitchFamily="34" charset="0"/>
                <a:cs typeface="Calibri" pitchFamily="34" charset="0"/>
              </a:rPr>
              <a:t> Kudus </a:t>
            </a:r>
            <a:r>
              <a:rPr lang="en-CA" sz="2800" b="1" kern="0" dirty="0" err="1" smtClean="0">
                <a:solidFill>
                  <a:srgbClr val="0000FF"/>
                </a:solidFill>
                <a:latin typeface="Calibri" pitchFamily="34" charset="0"/>
                <a:cs typeface="Calibri" pitchFamily="34" charset="0"/>
              </a:rPr>
              <a:t>di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kita</a:t>
            </a:r>
            <a:r>
              <a:rPr lang="en-CA" sz="2800" b="1" kern="0" dirty="0" smtClean="0">
                <a:solidFill>
                  <a:srgbClr val="0000FF"/>
                </a:solidFill>
                <a:latin typeface="Calibri" pitchFamily="34" charset="0"/>
                <a:cs typeface="Calibri" pitchFamily="34" charset="0"/>
              </a:rPr>
              <a:t>.  </a:t>
            </a:r>
            <a:br>
              <a:rPr lang="en-CA" sz="2800" b="1" kern="0" dirty="0" smtClean="0">
                <a:solidFill>
                  <a:srgbClr val="0000FF"/>
                </a:solidFill>
                <a:latin typeface="Calibri" pitchFamily="34" charset="0"/>
                <a:cs typeface="Calibri" pitchFamily="34" charset="0"/>
              </a:rPr>
            </a:br>
            <a:r>
              <a:rPr lang="en-CA" sz="2800" b="1" kern="0" dirty="0" smtClean="0">
                <a:solidFill>
                  <a:srgbClr val="0000FF"/>
                </a:solidFill>
                <a:latin typeface="Calibri" pitchFamily="34" charset="0"/>
                <a:cs typeface="Calibri" pitchFamily="34" charset="0"/>
              </a:rPr>
              <a:t>Di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Bapa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Bapa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kita</a:t>
            </a:r>
            <a:r>
              <a:rPr lang="en-CA" sz="2800" b="1" kern="0" dirty="0" smtClean="0">
                <a:solidFill>
                  <a:srgbClr val="0000FF"/>
                </a:solidFill>
                <a:latin typeface="Calibri" pitchFamily="34" charset="0"/>
                <a:cs typeface="Calibri" pitchFamily="34" charset="0"/>
              </a:rPr>
              <a:t>.</a:t>
            </a:r>
          </a:p>
          <a:p>
            <a:pPr lvl="0" eaLnBrk="0" hangingPunct="0">
              <a:defRPr/>
            </a:pPr>
            <a:r>
              <a:rPr lang="en-CA" sz="2800" b="1" kern="0" dirty="0" err="1" smtClean="0">
                <a:solidFill>
                  <a:srgbClr val="0000FF"/>
                </a:solidFill>
                <a:latin typeface="Calibri" pitchFamily="34" charset="0"/>
                <a:cs typeface="Calibri" pitchFamily="34" charset="0"/>
              </a:rPr>
              <a:t>Ditenggelamkan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a:solidFill>
                  <a:srgbClr val="0000FF"/>
                </a:solidFill>
                <a:latin typeface="Calibri" pitchFamily="34" charset="0"/>
                <a:cs typeface="Calibri" pitchFamily="34" charset="0"/>
              </a:rPr>
              <a:t>K</a:t>
            </a:r>
            <a:r>
              <a:rPr lang="en-CA" sz="2800" b="1" kern="0" dirty="0" err="1" smtClean="0">
                <a:solidFill>
                  <a:srgbClr val="0000FF"/>
                </a:solidFill>
                <a:latin typeface="Calibri" pitchFamily="34" charset="0"/>
                <a:cs typeface="Calibri" pitchFamily="34" charset="0"/>
              </a:rPr>
              <a:t>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Bapa</a:t>
            </a:r>
            <a:r>
              <a:rPr lang="en-CA" sz="2800" b="1" kern="0" dirty="0" smtClean="0">
                <a:solidFill>
                  <a:srgbClr val="0000FF"/>
                </a:solidFill>
                <a:latin typeface="Calibri" pitchFamily="34" charset="0"/>
                <a:cs typeface="Calibri" pitchFamily="34" charset="0"/>
              </a:rPr>
              <a:t>.</a:t>
            </a:r>
          </a:p>
          <a:p>
            <a:endParaRPr lang="en-CA" dirty="0"/>
          </a:p>
        </p:txBody>
      </p:sp>
      <p:pic>
        <p:nvPicPr>
          <p:cNvPr id="22" name="Picture 21" descr="egyptian.gif"/>
          <p:cNvPicPr>
            <a:picLocks noChangeAspect="1"/>
          </p:cNvPicPr>
          <p:nvPr/>
        </p:nvPicPr>
        <p:blipFill>
          <a:blip r:embed="rId4" cstate="print"/>
          <a:stretch>
            <a:fillRect/>
          </a:stretch>
        </p:blipFill>
        <p:spPr>
          <a:xfrm rot="14400000" flipH="1">
            <a:off x="1342392" y="3575288"/>
            <a:ext cx="768097" cy="45720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1637713" y="3761616"/>
            <a:ext cx="768097" cy="45720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061649" y="3754046"/>
            <a:ext cx="768097" cy="457200"/>
          </a:xfrm>
          <a:prstGeom prst="rect">
            <a:avLst/>
          </a:prstGeom>
        </p:spPr>
      </p:pic>
      <p:pic>
        <p:nvPicPr>
          <p:cNvPr id="34" name="Picture 33" descr="egyptian.gif"/>
          <p:cNvPicPr>
            <a:picLocks noChangeAspect="1"/>
          </p:cNvPicPr>
          <p:nvPr/>
        </p:nvPicPr>
        <p:blipFill>
          <a:blip r:embed="rId4" cstate="print"/>
          <a:stretch>
            <a:fillRect/>
          </a:stretch>
        </p:blipFill>
        <p:spPr>
          <a:xfrm rot="14400000" flipH="1">
            <a:off x="1342392" y="4193664"/>
            <a:ext cx="768097" cy="457200"/>
          </a:xfrm>
          <a:prstGeom prst="rect">
            <a:avLst/>
          </a:prstGeom>
        </p:spPr>
      </p:pic>
      <p:pic>
        <p:nvPicPr>
          <p:cNvPr id="35" name="Picture 34" descr="egyptian.gif"/>
          <p:cNvPicPr>
            <a:picLocks noChangeAspect="1"/>
          </p:cNvPicPr>
          <p:nvPr/>
        </p:nvPicPr>
        <p:blipFill>
          <a:blip r:embed="rId4" cstate="print"/>
          <a:stretch>
            <a:fillRect/>
          </a:stretch>
        </p:blipFill>
        <p:spPr>
          <a:xfrm rot="14400000" flipH="1">
            <a:off x="1625622" y="4114086"/>
            <a:ext cx="768097" cy="457200"/>
          </a:xfrm>
          <a:prstGeom prst="rect">
            <a:avLst/>
          </a:prstGeom>
        </p:spPr>
      </p:pic>
      <p:pic>
        <p:nvPicPr>
          <p:cNvPr id="36" name="Picture 35" descr="egyptian.gif"/>
          <p:cNvPicPr>
            <a:picLocks noChangeAspect="1"/>
          </p:cNvPicPr>
          <p:nvPr/>
        </p:nvPicPr>
        <p:blipFill>
          <a:blip r:embed="rId4" cstate="print"/>
          <a:stretch>
            <a:fillRect/>
          </a:stretch>
        </p:blipFill>
        <p:spPr>
          <a:xfrm rot="14400000" flipH="1">
            <a:off x="1061649" y="4121656"/>
            <a:ext cx="768097" cy="457200"/>
          </a:xfrm>
          <a:prstGeom prst="rect">
            <a:avLst/>
          </a:prstGeom>
        </p:spPr>
      </p:pic>
      <p:pic>
        <p:nvPicPr>
          <p:cNvPr id="37" name="Picture 36" descr="egyptian.gif"/>
          <p:cNvPicPr>
            <a:picLocks noChangeAspect="1"/>
          </p:cNvPicPr>
          <p:nvPr/>
        </p:nvPicPr>
        <p:blipFill>
          <a:blip r:embed="rId4" cstate="print"/>
          <a:stretch>
            <a:fillRect/>
          </a:stretch>
        </p:blipFill>
        <p:spPr>
          <a:xfrm rot="14400000" flipH="1">
            <a:off x="1342392" y="3905632"/>
            <a:ext cx="768097" cy="4572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pic>
        <p:nvPicPr>
          <p:cNvPr id="20" name="Picture 19" descr="www.clipartbest.com dc6XLjAMi.gif"/>
          <p:cNvPicPr>
            <a:picLocks noChangeAspect="1"/>
          </p:cNvPicPr>
          <p:nvPr/>
        </p:nvPicPr>
        <p:blipFill>
          <a:blip r:embed="rId3" cstate="print"/>
          <a:stretch>
            <a:fillRect/>
          </a:stretch>
        </p:blipFill>
        <p:spPr>
          <a:xfrm>
            <a:off x="-180528" y="404664"/>
            <a:ext cx="6114274" cy="4297680"/>
          </a:xfrm>
          <a:prstGeom prst="rect">
            <a:avLst/>
          </a:prstGeom>
        </p:spPr>
      </p:pic>
      <p:sp>
        <p:nvSpPr>
          <p:cNvPr id="11" name="Rectangle 10"/>
          <p:cNvSpPr/>
          <p:nvPr/>
        </p:nvSpPr>
        <p:spPr>
          <a:xfrm>
            <a:off x="2699792" y="1988840"/>
            <a:ext cx="36576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2051720" y="2420888"/>
            <a:ext cx="1645920" cy="36576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egyptian.gif"/>
          <p:cNvPicPr>
            <a:picLocks noChangeAspect="1"/>
          </p:cNvPicPr>
          <p:nvPr/>
        </p:nvPicPr>
        <p:blipFill>
          <a:blip r:embed="rId4" cstate="print"/>
          <a:stretch>
            <a:fillRect/>
          </a:stretch>
        </p:blipFill>
        <p:spPr>
          <a:xfrm>
            <a:off x="755576" y="116632"/>
            <a:ext cx="4301334" cy="2560320"/>
          </a:xfrm>
          <a:prstGeom prst="rect">
            <a:avLst/>
          </a:prstGeom>
        </p:spPr>
      </p:pic>
      <p:pic>
        <p:nvPicPr>
          <p:cNvPr id="7" name="Picture 6" descr="egyptian.gif"/>
          <p:cNvPicPr>
            <a:picLocks noChangeAspect="1"/>
          </p:cNvPicPr>
          <p:nvPr/>
        </p:nvPicPr>
        <p:blipFill>
          <a:blip r:embed="rId4" cstate="print"/>
          <a:stretch>
            <a:fillRect/>
          </a:stretch>
        </p:blipFill>
        <p:spPr>
          <a:xfrm rot="7200000">
            <a:off x="2013030" y="2131173"/>
            <a:ext cx="4301334" cy="2560320"/>
          </a:xfrm>
          <a:prstGeom prst="rect">
            <a:avLst/>
          </a:prstGeom>
        </p:spPr>
      </p:pic>
      <p:pic>
        <p:nvPicPr>
          <p:cNvPr id="8" name="Picture 7" descr="egyptian.gif"/>
          <p:cNvPicPr>
            <a:picLocks noChangeAspect="1"/>
          </p:cNvPicPr>
          <p:nvPr/>
        </p:nvPicPr>
        <p:blipFill>
          <a:blip r:embed="rId4" cstate="print"/>
          <a:stretch>
            <a:fillRect/>
          </a:stretch>
        </p:blipFill>
        <p:spPr>
          <a:xfrm rot="14400000" flipH="1">
            <a:off x="-507250" y="2131173"/>
            <a:ext cx="4301334" cy="2560320"/>
          </a:xfrm>
          <a:prstGeom prst="rect">
            <a:avLst/>
          </a:prstGeom>
        </p:spPr>
      </p:pic>
      <p:sp>
        <p:nvSpPr>
          <p:cNvPr id="21" name="TextBox 20"/>
          <p:cNvSpPr txBox="1"/>
          <p:nvPr/>
        </p:nvSpPr>
        <p:spPr>
          <a:xfrm rot="16200000">
            <a:off x="-1564648" y="1788785"/>
            <a:ext cx="3744416" cy="400110"/>
          </a:xfrm>
          <a:prstGeom prst="rect">
            <a:avLst/>
          </a:prstGeom>
          <a:noFill/>
        </p:spPr>
        <p:txBody>
          <a:bodyPr wrap="square" rtlCol="0">
            <a:spAutoFit/>
          </a:bodyPr>
          <a:lstStyle/>
          <a:p>
            <a:pPr algn="ctr"/>
            <a:r>
              <a:rPr lang="en-CA" sz="1000" dirty="0" smtClean="0">
                <a:solidFill>
                  <a:schemeClr val="tx1">
                    <a:lumMod val="95000"/>
                  </a:schemeClr>
                </a:solidFill>
              </a:rPr>
              <a:t>smiley © sherv.net           heart © clipartbest.com</a:t>
            </a:r>
          </a:p>
          <a:p>
            <a:pPr algn="ctr"/>
            <a:endParaRPr lang="en-CA" sz="1000" dirty="0" smtClean="0">
              <a:solidFill>
                <a:schemeClr val="tx1">
                  <a:lumMod val="95000"/>
                </a:schemeClr>
              </a:solidFill>
            </a:endParaRPr>
          </a:p>
        </p:txBody>
      </p:sp>
      <p:pic>
        <p:nvPicPr>
          <p:cNvPr id="25" name="Picture 24" descr="egyptian.gif"/>
          <p:cNvPicPr>
            <a:picLocks noChangeAspect="1"/>
          </p:cNvPicPr>
          <p:nvPr/>
        </p:nvPicPr>
        <p:blipFill>
          <a:blip r:embed="rId4" cstate="print"/>
          <a:stretch>
            <a:fillRect/>
          </a:stretch>
        </p:blipFill>
        <p:spPr>
          <a:xfrm rot="14400000" flipH="1">
            <a:off x="1338780" y="2538827"/>
            <a:ext cx="921716" cy="54864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1338780" y="3042883"/>
            <a:ext cx="921716" cy="548640"/>
          </a:xfrm>
          <a:prstGeom prst="rect">
            <a:avLst/>
          </a:prstGeom>
        </p:spPr>
      </p:pic>
      <p:pic>
        <p:nvPicPr>
          <p:cNvPr id="27" name="Picture 26" descr="egyptian.gif"/>
          <p:cNvPicPr>
            <a:picLocks noChangeAspect="1"/>
          </p:cNvPicPr>
          <p:nvPr/>
        </p:nvPicPr>
        <p:blipFill>
          <a:blip r:embed="rId4" cstate="print"/>
          <a:stretch>
            <a:fillRect/>
          </a:stretch>
        </p:blipFill>
        <p:spPr>
          <a:xfrm rot="14400000" flipH="1">
            <a:off x="906732" y="2754851"/>
            <a:ext cx="921716" cy="548640"/>
          </a:xfrm>
          <a:prstGeom prst="rect">
            <a:avLst/>
          </a:prstGeom>
        </p:spPr>
      </p:pic>
      <p:pic>
        <p:nvPicPr>
          <p:cNvPr id="28" name="Picture 27" descr="egyptian.gif"/>
          <p:cNvPicPr>
            <a:picLocks noChangeAspect="1"/>
          </p:cNvPicPr>
          <p:nvPr/>
        </p:nvPicPr>
        <p:blipFill>
          <a:blip r:embed="rId4" cstate="print"/>
          <a:stretch>
            <a:fillRect/>
          </a:stretch>
        </p:blipFill>
        <p:spPr>
          <a:xfrm rot="14400000" flipH="1">
            <a:off x="1770828" y="3258907"/>
            <a:ext cx="921716" cy="548640"/>
          </a:xfrm>
          <a:prstGeom prst="rect">
            <a:avLst/>
          </a:prstGeom>
        </p:spPr>
      </p:pic>
      <p:pic>
        <p:nvPicPr>
          <p:cNvPr id="29" name="Picture 28" descr="egyptian.gif"/>
          <p:cNvPicPr>
            <a:picLocks noChangeAspect="1"/>
          </p:cNvPicPr>
          <p:nvPr/>
        </p:nvPicPr>
        <p:blipFill>
          <a:blip r:embed="rId4" cstate="print"/>
          <a:stretch>
            <a:fillRect/>
          </a:stretch>
        </p:blipFill>
        <p:spPr>
          <a:xfrm rot="14400000" flipH="1">
            <a:off x="1338780" y="3546939"/>
            <a:ext cx="921716" cy="548640"/>
          </a:xfrm>
          <a:prstGeom prst="rect">
            <a:avLst/>
          </a:prstGeom>
        </p:spPr>
      </p:pic>
      <p:pic>
        <p:nvPicPr>
          <p:cNvPr id="30" name="Picture 29" descr="egyptian.gif"/>
          <p:cNvPicPr>
            <a:picLocks noChangeAspect="1"/>
          </p:cNvPicPr>
          <p:nvPr/>
        </p:nvPicPr>
        <p:blipFill>
          <a:blip r:embed="rId4" cstate="print"/>
          <a:stretch>
            <a:fillRect/>
          </a:stretch>
        </p:blipFill>
        <p:spPr>
          <a:xfrm rot="14400000" flipH="1">
            <a:off x="906732" y="3330915"/>
            <a:ext cx="921716" cy="548640"/>
          </a:xfrm>
          <a:prstGeom prst="rect">
            <a:avLst/>
          </a:prstGeom>
        </p:spPr>
      </p:pic>
      <p:pic>
        <p:nvPicPr>
          <p:cNvPr id="31" name="Picture 30" descr="egyptian.gif"/>
          <p:cNvPicPr>
            <a:picLocks noChangeAspect="1"/>
          </p:cNvPicPr>
          <p:nvPr/>
        </p:nvPicPr>
        <p:blipFill>
          <a:blip r:embed="rId4" cstate="print"/>
          <a:stretch>
            <a:fillRect/>
          </a:stretch>
        </p:blipFill>
        <p:spPr>
          <a:xfrm rot="14400000" flipH="1">
            <a:off x="1770828" y="2754851"/>
            <a:ext cx="921716" cy="548640"/>
          </a:xfrm>
          <a:prstGeom prst="rect">
            <a:avLst/>
          </a:prstGeom>
        </p:spPr>
      </p:pic>
      <p:sp>
        <p:nvSpPr>
          <p:cNvPr id="19" name="WordArt 2"/>
          <p:cNvSpPr>
            <a:spLocks noChangeArrowheads="1" noChangeShapeType="1" noTextEdit="1"/>
          </p:cNvSpPr>
          <p:nvPr/>
        </p:nvSpPr>
        <p:spPr bwMode="auto">
          <a:xfrm>
            <a:off x="1907704" y="692696"/>
            <a:ext cx="2088232" cy="792088"/>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rgbClr val="FFC000"/>
                </a:solidFill>
                <a:latin typeface="Arial Black" pitchFamily="34" charset="0"/>
              </a:rPr>
              <a:t>TUHAN</a:t>
            </a:r>
            <a:endParaRPr lang="en-CA" sz="1400" kern="10" spc="0" dirty="0" smtClean="0">
              <a:ln w="9525">
                <a:solidFill>
                  <a:srgbClr val="000000"/>
                </a:solidFill>
                <a:round/>
                <a:headEnd/>
                <a:tailEnd/>
              </a:ln>
              <a:solidFill>
                <a:srgbClr val="FFC000"/>
              </a:solidFill>
              <a:effectLst/>
              <a:latin typeface="Arial Black" pitchFamily="34" charset="0"/>
            </a:endParaRPr>
          </a:p>
        </p:txBody>
      </p:sp>
      <p:sp>
        <p:nvSpPr>
          <p:cNvPr id="18" name="TextBox 17"/>
          <p:cNvSpPr txBox="1"/>
          <p:nvPr/>
        </p:nvSpPr>
        <p:spPr>
          <a:xfrm>
            <a:off x="5220072" y="616907"/>
            <a:ext cx="3707904" cy="4324261"/>
          </a:xfrm>
          <a:prstGeom prst="rect">
            <a:avLst/>
          </a:prstGeom>
          <a:noFill/>
        </p:spPr>
        <p:txBody>
          <a:bodyPr wrap="square" rtlCol="0">
            <a:spAutoFit/>
          </a:bodyPr>
          <a:lstStyle/>
          <a:p>
            <a:pPr algn="r">
              <a:lnSpc>
                <a:spcPts val="3000"/>
              </a:lnSpc>
            </a:pPr>
            <a:r>
              <a:rPr lang="en-US" sz="2800" dirty="0" err="1" smtClean="0">
                <a:latin typeface="Calibri" pitchFamily="34" charset="0"/>
                <a:cs typeface="Calibri" pitchFamily="34" charset="0"/>
              </a:rPr>
              <a:t>Berhenti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bingung</a:t>
            </a:r>
            <a:r>
              <a:rPr lang="en-US" sz="2800" dirty="0" smtClean="0">
                <a:latin typeface="Calibri" pitchFamily="34" charset="0"/>
                <a:cs typeface="Calibri" pitchFamily="34" charset="0"/>
              </a:rPr>
              <a:t>! </a:t>
            </a:r>
          </a:p>
          <a:p>
            <a:pPr algn="r">
              <a:lnSpc>
                <a:spcPts val="3000"/>
              </a:lnSpc>
            </a:pPr>
            <a:r>
              <a:rPr lang="en-US" sz="2800" dirty="0" smtClean="0">
                <a:latin typeface="Calibri" pitchFamily="34" charset="0"/>
                <a:cs typeface="Calibri" pitchFamily="34" charset="0"/>
              </a:rPr>
              <a:t>Kita </a:t>
            </a:r>
            <a:r>
              <a:rPr lang="en-US" sz="2800" dirty="0" err="1" smtClean="0">
                <a:latin typeface="Calibri" pitchFamily="34" charset="0"/>
                <a:cs typeface="Calibri" pitchFamily="34" charset="0"/>
              </a:rPr>
              <a:t>tidak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mungkin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memiliki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banyak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tetapi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sedikit</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Kudus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Kesimpulan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Matius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menakjubkan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bagi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pembaca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Yahudi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berkata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bahwa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percaya</a:t>
            </a:r>
            <a:endParaRPr lang="en-US" sz="2800" dirty="0" smtClean="0">
              <a:latin typeface="Calibri" pitchFamily="34" charset="0"/>
              <a:cs typeface="Calibri" pitchFamily="34" charset="0"/>
            </a:endParaRPr>
          </a:p>
          <a:p>
            <a:pPr algn="r">
              <a:lnSpc>
                <a:spcPts val="3000"/>
              </a:lnSpc>
            </a:pPr>
            <a:r>
              <a:rPr lang="en-US" sz="2800" dirty="0" err="1" smtClean="0">
                <a:latin typeface="Calibri" pitchFamily="34" charset="0"/>
                <a:cs typeface="Calibri" pitchFamily="34" charset="0"/>
              </a:rPr>
              <a:t>ditenggelamkan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dlm</a:t>
            </a:r>
            <a:r>
              <a:rPr lang="en-US" sz="2800" dirty="0" smtClean="0">
                <a:latin typeface="Calibri" pitchFamily="34" charset="0"/>
                <a:cs typeface="Calibri" pitchFamily="34" charset="0"/>
              </a:rPr>
              <a:t> </a:t>
            </a:r>
            <a:endParaRPr lang="en-US" sz="2800" dirty="0">
              <a:latin typeface="Calibri" pitchFamily="34" charset="0"/>
              <a:cs typeface="Calibri" pitchFamily="34" charset="0"/>
            </a:endParaRPr>
          </a:p>
        </p:txBody>
      </p:sp>
      <p:sp>
        <p:nvSpPr>
          <p:cNvPr id="22" name="TextBox 21"/>
          <p:cNvSpPr txBox="1"/>
          <p:nvPr/>
        </p:nvSpPr>
        <p:spPr>
          <a:xfrm>
            <a:off x="35496" y="4781470"/>
            <a:ext cx="8928992" cy="1815882"/>
          </a:xfrm>
          <a:prstGeom prst="rect">
            <a:avLst/>
          </a:prstGeom>
          <a:noFill/>
        </p:spPr>
        <p:txBody>
          <a:bodyPr wrap="square" rtlCol="0">
            <a:spAutoFit/>
          </a:bodyPr>
          <a:lstStyle/>
          <a:p>
            <a:pPr algn="r"/>
            <a:r>
              <a:rPr lang="en-US" sz="2800" dirty="0" smtClean="0">
                <a:latin typeface="Calibri" pitchFamily="34" charset="0"/>
                <a:cs typeface="Calibri" pitchFamily="34" charset="0"/>
              </a:rPr>
              <a:t>“</a:t>
            </a:r>
            <a:r>
              <a:rPr lang="en-US" sz="2800" dirty="0" err="1" smtClean="0">
                <a:latin typeface="Calibri" pitchFamily="34" charset="0"/>
                <a:cs typeface="Calibri" pitchFamily="34" charset="0"/>
              </a:rPr>
              <a:t>nama</a:t>
            </a:r>
            <a:r>
              <a:rPr lang="en-US" sz="2800" dirty="0" smtClean="0">
                <a:latin typeface="Calibri" pitchFamily="34" charset="0"/>
                <a:cs typeface="Calibri" pitchFamily="34" charset="0"/>
              </a:rPr>
              <a:t>” (</a:t>
            </a:r>
            <a:r>
              <a:rPr lang="en-US" sz="2800" i="1" dirty="0" err="1" smtClean="0">
                <a:latin typeface="Calibri" pitchFamily="34" charset="0"/>
                <a:cs typeface="Calibri" pitchFamily="34" charset="0"/>
              </a:rPr>
              <a:t>HaShem</a:t>
            </a:r>
            <a:r>
              <a:rPr lang="en-US" sz="2800" dirty="0" smtClean="0">
                <a:latin typeface="Calibri" pitchFamily="34" charset="0"/>
                <a:cs typeface="Calibri" pitchFamily="34" charset="0"/>
              </a:rPr>
              <a:t> (</a:t>
            </a:r>
            <a:r>
              <a:rPr lang="he-IL" sz="2800" dirty="0" smtClean="0">
                <a:latin typeface="Calibri" pitchFamily="34" charset="0"/>
                <a:cs typeface="Calibri" pitchFamily="34" charset="0"/>
              </a:rPr>
              <a:t>השם</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dlm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Ibrani</a:t>
            </a:r>
            <a:r>
              <a:rPr lang="en-US" sz="2800" dirty="0" smtClean="0">
                <a:latin typeface="Calibri" pitchFamily="34" charset="0"/>
                <a:cs typeface="Calibri" pitchFamily="34" charset="0"/>
              </a:rPr>
              <a:t>), </a:t>
            </a:r>
          </a:p>
          <a:p>
            <a:pPr algn="r"/>
            <a:r>
              <a:rPr lang="en-US" sz="2800" dirty="0" err="1" smtClean="0">
                <a:latin typeface="Calibri" pitchFamily="34" charset="0"/>
                <a:cs typeface="Calibri" pitchFamily="34" charset="0"/>
              </a:rPr>
              <a:t>seperti</a:t>
            </a:r>
            <a:r>
              <a:rPr lang="en-US" sz="2800" dirty="0" smtClean="0">
                <a:latin typeface="Calibri" pitchFamily="34" charset="0"/>
                <a:cs typeface="Calibri" pitchFamily="34" charset="0"/>
              </a:rPr>
              <a:t> </a:t>
            </a:r>
            <a:r>
              <a:rPr lang="en-US" sz="2800" spc="-20" dirty="0" smtClean="0">
                <a:latin typeface="Calibri" pitchFamily="34" charset="0"/>
                <a:cs typeface="Calibri" pitchFamily="34" charset="0"/>
              </a:rPr>
              <a:t>“</a:t>
            </a:r>
            <a:r>
              <a:rPr lang="en-US" sz="2800" spc="-20" dirty="0" err="1" smtClean="0">
                <a:latin typeface="Calibri" pitchFamily="34" charset="0"/>
                <a:cs typeface="Calibri" pitchFamily="34" charset="0"/>
              </a:rPr>
              <a:t>Diberkatilah</a:t>
            </a:r>
            <a:r>
              <a:rPr lang="en-US" sz="2800" spc="-20" dirty="0" smtClean="0">
                <a:latin typeface="Calibri" pitchFamily="34" charset="0"/>
                <a:cs typeface="Calibri" pitchFamily="34" charset="0"/>
              </a:rPr>
              <a:t> </a:t>
            </a:r>
            <a:r>
              <a:rPr lang="en-US" sz="2800" spc="-20" dirty="0" err="1" smtClean="0">
                <a:latin typeface="Calibri" pitchFamily="34" charset="0"/>
                <a:cs typeface="Calibri" pitchFamily="34" charset="0"/>
              </a:rPr>
              <a:t>Nama</a:t>
            </a:r>
            <a:r>
              <a:rPr lang="en-US" sz="2800" spc="-20" dirty="0" smtClean="0">
                <a:latin typeface="Calibri" pitchFamily="34" charset="0"/>
                <a:cs typeface="Calibri" pitchFamily="34" charset="0"/>
              </a:rPr>
              <a:t>” = </a:t>
            </a:r>
            <a:r>
              <a:rPr lang="en-US" sz="2800" i="1" spc="-20" dirty="0" smtClean="0">
                <a:latin typeface="Calibri" pitchFamily="34" charset="0"/>
                <a:cs typeface="Calibri" pitchFamily="34" charset="0"/>
              </a:rPr>
              <a:t>“Baruch </a:t>
            </a:r>
            <a:r>
              <a:rPr lang="en-US" sz="2800" i="1" spc="-20" dirty="0" err="1" smtClean="0">
                <a:latin typeface="Calibri" pitchFamily="34" charset="0"/>
                <a:cs typeface="Calibri" pitchFamily="34" charset="0"/>
              </a:rPr>
              <a:t>HaShem</a:t>
            </a:r>
            <a:r>
              <a:rPr lang="en-US" sz="2800" i="1" spc="-20" dirty="0" smtClean="0">
                <a:latin typeface="Calibri" pitchFamily="34" charset="0"/>
                <a:cs typeface="Calibri" pitchFamily="34" charset="0"/>
              </a:rPr>
              <a:t>” </a:t>
            </a:r>
          </a:p>
          <a:p>
            <a:pPr algn="r"/>
            <a:r>
              <a:rPr lang="en-US" sz="2800" i="1" spc="-20" dirty="0" smtClean="0">
                <a:latin typeface="Calibri" pitchFamily="34" charset="0"/>
                <a:cs typeface="Calibri" pitchFamily="34" charset="0"/>
              </a:rPr>
              <a:t>(</a:t>
            </a:r>
            <a:r>
              <a:rPr lang="en-US" sz="2800" spc="-20" dirty="0" smtClean="0">
                <a:latin typeface="Calibri" pitchFamily="34" charset="0"/>
                <a:cs typeface="Calibri" pitchFamily="34" charset="0"/>
              </a:rPr>
              <a:t>cf. </a:t>
            </a:r>
            <a:r>
              <a:rPr lang="en-US" sz="2800" spc="-20" dirty="0" err="1" smtClean="0">
                <a:latin typeface="Calibri" pitchFamily="34" charset="0"/>
                <a:cs typeface="Calibri" pitchFamily="34" charset="0"/>
              </a:rPr>
              <a:t>Ima</a:t>
            </a:r>
            <a:r>
              <a:rPr lang="en-US" sz="2800" spc="-20" dirty="0" smtClean="0">
                <a:latin typeface="Calibri" pitchFamily="34" charset="0"/>
                <a:cs typeface="Calibri" pitchFamily="34" charset="0"/>
              </a:rPr>
              <a:t> 24:11 </a:t>
            </a:r>
            <a:r>
              <a:rPr lang="en-US" sz="2800" spc="-20" dirty="0" err="1" smtClean="0">
                <a:latin typeface="Calibri" pitchFamily="34" charset="0"/>
                <a:cs typeface="Calibri" pitchFamily="34" charset="0"/>
              </a:rPr>
              <a:t>dan</a:t>
            </a:r>
            <a:r>
              <a:rPr lang="en-US" sz="2800" spc="-20" dirty="0" smtClean="0">
                <a:latin typeface="Calibri" pitchFamily="34" charset="0"/>
                <a:cs typeface="Calibri" pitchFamily="34" charset="0"/>
              </a:rPr>
              <a:t> </a:t>
            </a:r>
            <a:r>
              <a:rPr lang="en-US" sz="2800" spc="-20" dirty="0" err="1" smtClean="0">
                <a:latin typeface="Calibri" pitchFamily="34" charset="0"/>
                <a:cs typeface="Calibri" pitchFamily="34" charset="0"/>
              </a:rPr>
              <a:t>Ula</a:t>
            </a:r>
            <a:r>
              <a:rPr lang="en-US" sz="2800" spc="-20" dirty="0" smtClean="0">
                <a:latin typeface="Calibri" pitchFamily="34" charset="0"/>
                <a:cs typeface="Calibri" pitchFamily="34" charset="0"/>
              </a:rPr>
              <a:t> 28:58).</a:t>
            </a:r>
            <a:r>
              <a:rPr lang="en-US" sz="2800" dirty="0" smtClean="0">
                <a:latin typeface="Calibri" pitchFamily="34" charset="0"/>
                <a:cs typeface="Calibri" pitchFamily="34" charset="0"/>
              </a:rPr>
              <a:t>  Kita </a:t>
            </a:r>
            <a:r>
              <a:rPr lang="en-US" sz="2800" dirty="0" err="1" smtClean="0">
                <a:latin typeface="Calibri" pitchFamily="34" charset="0"/>
                <a:cs typeface="Calibri" pitchFamily="34" charset="0"/>
              </a:rPr>
              <a:t>ditenggelamkan</a:t>
            </a:r>
            <a:r>
              <a:rPr lang="en-US" sz="2800" dirty="0" smtClean="0">
                <a:latin typeface="Calibri" pitchFamily="34" charset="0"/>
                <a:cs typeface="Calibri" pitchFamily="34" charset="0"/>
              </a:rPr>
              <a:t> </a:t>
            </a:r>
          </a:p>
          <a:p>
            <a:pPr algn="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nama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Anak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Kudus (Mat 28:19)!  </a:t>
            </a: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1" name="Rectangle 20"/>
          <p:cNvSpPr/>
          <p:nvPr/>
        </p:nvSpPr>
        <p:spPr>
          <a:xfrm>
            <a:off x="4427984" y="1772816"/>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204864"/>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414665"/>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908720"/>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414665"/>
            <a:ext cx="2765149" cy="1645920"/>
          </a:xfrm>
          <a:prstGeom prst="rect">
            <a:avLst/>
          </a:prstGeom>
        </p:spPr>
      </p:pic>
      <p:pic>
        <p:nvPicPr>
          <p:cNvPr id="18" name="Picture 17" descr="www.fg-a.com valentine 2-jumping-heart.gif"/>
          <p:cNvPicPr>
            <a:picLocks noChangeAspect="1"/>
          </p:cNvPicPr>
          <p:nvPr/>
        </p:nvPicPr>
        <p:blipFill>
          <a:blip r:embed="rId4" cstate="print"/>
          <a:stretch>
            <a:fillRect/>
          </a:stretch>
        </p:blipFill>
        <p:spPr>
          <a:xfrm>
            <a:off x="4077072" y="1951484"/>
            <a:ext cx="1143000" cy="1333500"/>
          </a:xfrm>
          <a:prstGeom prst="rect">
            <a:avLst/>
          </a:prstGeom>
        </p:spPr>
      </p:pic>
      <p:sp>
        <p:nvSpPr>
          <p:cNvPr id="11" name="WordArt 2"/>
          <p:cNvSpPr>
            <a:spLocks noChangeArrowheads="1" noChangeShapeType="1" noTextEdit="1"/>
          </p:cNvSpPr>
          <p:nvPr/>
        </p:nvSpPr>
        <p:spPr bwMode="auto">
          <a:xfrm>
            <a:off x="2699792" y="836712"/>
            <a:ext cx="3840480" cy="347472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latin typeface="Arial Black" pitchFamily="34" charset="0"/>
              </a:rPr>
              <a:t>TUHAN</a:t>
            </a:r>
            <a:endParaRPr lang="en-CA" sz="1400" kern="10" spc="0" dirty="0" smtClean="0">
              <a:ln w="9525">
                <a:solidFill>
                  <a:srgbClr val="000000"/>
                </a:solidFill>
                <a:round/>
                <a:headEnd/>
                <a:tailEnd/>
              </a:ln>
              <a:effectLst/>
              <a:latin typeface="Arial Black" pitchFamily="34" charset="0"/>
            </a:endParaRPr>
          </a:p>
          <a:p>
            <a:pPr algn="ctr" rtl="0"/>
            <a:r>
              <a:rPr lang="en-CA" sz="1200" kern="10" dirty="0" err="1" smtClean="0">
                <a:ln w="9525">
                  <a:solidFill>
                    <a:srgbClr val="000000"/>
                  </a:solidFill>
                  <a:round/>
                  <a:headEnd/>
                  <a:tailEnd/>
                </a:ln>
                <a:latin typeface="+mn-lt"/>
              </a:rPr>
              <a:t>B</a:t>
            </a:r>
            <a:r>
              <a:rPr lang="en-CA" sz="1200" kern="10" dirty="0" err="1" smtClean="0">
                <a:ln w="9525">
                  <a:solidFill>
                    <a:srgbClr val="000000"/>
                  </a:solidFill>
                  <a:round/>
                  <a:headEnd/>
                  <a:tailEnd/>
                </a:ln>
              </a:rPr>
              <a:t>apa</a:t>
            </a:r>
            <a:r>
              <a:rPr lang="en-CA" sz="1200" kern="10" dirty="0" smtClean="0">
                <a:ln w="9525">
                  <a:solidFill>
                    <a:srgbClr val="000000"/>
                  </a:solidFill>
                  <a:round/>
                  <a:headEnd/>
                  <a:tailEnd/>
                </a:ln>
              </a:rPr>
              <a:t>, </a:t>
            </a:r>
            <a:r>
              <a:rPr lang="en-CA" sz="1200" kern="10" dirty="0" err="1" smtClean="0">
                <a:ln w="9525">
                  <a:solidFill>
                    <a:srgbClr val="000000"/>
                  </a:solidFill>
                  <a:round/>
                  <a:headEnd/>
                  <a:tailEnd/>
                </a:ln>
              </a:rPr>
              <a:t>Anak</a:t>
            </a:r>
            <a:r>
              <a:rPr lang="en-CA" sz="1200" kern="10" dirty="0" smtClean="0">
                <a:ln w="9525">
                  <a:solidFill>
                    <a:srgbClr val="000000"/>
                  </a:solidFill>
                  <a:round/>
                  <a:headEnd/>
                  <a:tailEnd/>
                </a:ln>
              </a:rPr>
              <a:t> </a:t>
            </a:r>
            <a:r>
              <a:rPr lang="en-CA" sz="1200" kern="10" dirty="0" err="1" smtClean="0">
                <a:ln w="9525">
                  <a:solidFill>
                    <a:srgbClr val="000000"/>
                  </a:solidFill>
                  <a:round/>
                  <a:headEnd/>
                  <a:tailEnd/>
                </a:ln>
              </a:rPr>
              <a:t>dan</a:t>
            </a:r>
            <a:r>
              <a:rPr lang="en-CA" sz="1200" kern="10" dirty="0" smtClean="0">
                <a:ln w="9525">
                  <a:solidFill>
                    <a:srgbClr val="000000"/>
                  </a:solidFill>
                  <a:round/>
                  <a:headEnd/>
                  <a:tailEnd/>
                </a:ln>
              </a:rPr>
              <a:t> </a:t>
            </a:r>
            <a:r>
              <a:rPr lang="en-CA" sz="1200" kern="10" dirty="0" err="1" smtClean="0">
                <a:ln w="9525">
                  <a:solidFill>
                    <a:srgbClr val="000000"/>
                  </a:solidFill>
                  <a:round/>
                  <a:headEnd/>
                  <a:tailEnd/>
                </a:ln>
              </a:rPr>
              <a:t>Roh</a:t>
            </a:r>
            <a:r>
              <a:rPr lang="en-CA" sz="1200" kern="10" dirty="0" smtClean="0">
                <a:ln w="9525">
                  <a:solidFill>
                    <a:srgbClr val="000000"/>
                  </a:solidFill>
                  <a:round/>
                  <a:headEnd/>
                  <a:tailEnd/>
                </a:ln>
              </a:rPr>
              <a:t> Kudus </a:t>
            </a:r>
            <a:r>
              <a:rPr lang="en-CA" sz="1200" kern="10" dirty="0" err="1" smtClean="0">
                <a:ln w="9525">
                  <a:solidFill>
                    <a:srgbClr val="000000"/>
                  </a:solidFill>
                  <a:round/>
                  <a:headEnd/>
                  <a:tailEnd/>
                </a:ln>
              </a:rPr>
              <a:t>keesaan</a:t>
            </a:r>
            <a:endParaRPr lang="en-CA" sz="1200" kern="10" dirty="0" smtClean="0">
              <a:ln w="9525">
                <a:solidFill>
                  <a:srgbClr val="000000"/>
                </a:solidFill>
                <a:round/>
                <a:headEnd/>
                <a:tailEnd/>
              </a:ln>
            </a:endParaRPr>
          </a:p>
          <a:p>
            <a:pPr algn="ctr" rtl="0"/>
            <a:endParaRPr lang="en-CA" sz="1200" kern="10" dirty="0" smtClean="0">
              <a:ln w="9525">
                <a:solidFill>
                  <a:srgbClr val="000000"/>
                </a:solidFill>
                <a:round/>
                <a:headEnd/>
                <a:tailEnd/>
              </a:ln>
            </a:endParaRPr>
          </a:p>
          <a:p>
            <a:pPr algn="ctr" rtl="0"/>
            <a:endParaRPr lang="en-CA" sz="1200" kern="10" dirty="0" smtClean="0">
              <a:ln w="9525">
                <a:solidFill>
                  <a:srgbClr val="000000"/>
                </a:solidFill>
                <a:round/>
                <a:headEnd/>
                <a:tailEnd/>
              </a:ln>
            </a:endParaRPr>
          </a:p>
          <a:p>
            <a:pPr algn="ctr" rtl="0"/>
            <a:endParaRPr lang="en-CA" sz="1200" kern="10" dirty="0">
              <a:ln w="9525">
                <a:solidFill>
                  <a:srgbClr val="000000"/>
                </a:solidFill>
                <a:round/>
                <a:headEnd/>
                <a:tailEnd/>
              </a:ln>
            </a:endParaRPr>
          </a:p>
          <a:p>
            <a:pPr algn="ctr" rtl="0"/>
            <a:r>
              <a:rPr lang="en-CA" sz="1200" kern="10" spc="0" dirty="0" smtClean="0">
                <a:ln w="9525">
                  <a:solidFill>
                    <a:srgbClr val="000000"/>
                  </a:solidFill>
                  <a:round/>
                  <a:headEnd/>
                  <a:tailEnd/>
                </a:ln>
                <a:effectLst/>
              </a:rPr>
              <a:t> </a:t>
            </a:r>
            <a:r>
              <a:rPr lang="en-CA" sz="1200" kern="10" spc="0" dirty="0" err="1" smtClean="0">
                <a:ln w="9525">
                  <a:solidFill>
                    <a:srgbClr val="000000"/>
                  </a:solidFill>
                  <a:round/>
                  <a:headEnd/>
                  <a:tailEnd/>
                </a:ln>
                <a:effectLst/>
              </a:rPr>
              <a:t>kasih</a:t>
            </a:r>
            <a:r>
              <a:rPr lang="en-CA" sz="1200" kern="10" spc="0" dirty="0" smtClean="0">
                <a:ln w="9525">
                  <a:solidFill>
                    <a:srgbClr val="000000"/>
                  </a:solidFill>
                  <a:round/>
                  <a:headEnd/>
                  <a:tailEnd/>
                </a:ln>
                <a:effectLst/>
              </a:rPr>
              <a:t>, </a:t>
            </a:r>
            <a:r>
              <a:rPr lang="en-CA" sz="1200" kern="10" spc="0" dirty="0" err="1" smtClean="0">
                <a:ln w="9525">
                  <a:solidFill>
                    <a:srgbClr val="000000"/>
                  </a:solidFill>
                  <a:round/>
                  <a:headEnd/>
                  <a:tailEnd/>
                </a:ln>
                <a:effectLst/>
              </a:rPr>
              <a:t>persekutuan</a:t>
            </a:r>
            <a:r>
              <a:rPr lang="en-CA" sz="1200" kern="10" spc="0" dirty="0" smtClean="0">
                <a:ln w="9525">
                  <a:solidFill>
                    <a:srgbClr val="000000"/>
                  </a:solidFill>
                  <a:round/>
                  <a:headEnd/>
                  <a:tailEnd/>
                </a:ln>
                <a:effectLst/>
              </a:rPr>
              <a:t>, </a:t>
            </a:r>
            <a:r>
              <a:rPr lang="en-CA" sz="1200" kern="10" spc="0" dirty="0" err="1" smtClean="0">
                <a:ln w="9525">
                  <a:solidFill>
                    <a:srgbClr val="000000"/>
                  </a:solidFill>
                  <a:round/>
                  <a:headEnd/>
                  <a:tailEnd/>
                </a:ln>
                <a:effectLst/>
              </a:rPr>
              <a:t>bekerja</a:t>
            </a:r>
            <a:r>
              <a:rPr lang="en-CA" sz="1200" kern="10" spc="0" dirty="0" smtClean="0">
                <a:ln w="9525">
                  <a:solidFill>
                    <a:srgbClr val="000000"/>
                  </a:solidFill>
                  <a:round/>
                  <a:headEnd/>
                  <a:tailEnd/>
                </a:ln>
                <a:effectLst/>
              </a:rPr>
              <a:t> </a:t>
            </a:r>
            <a:r>
              <a:rPr lang="en-CA" sz="1200" kern="10" spc="0" dirty="0" err="1" smtClean="0">
                <a:ln w="9525">
                  <a:solidFill>
                    <a:srgbClr val="000000"/>
                  </a:solidFill>
                  <a:round/>
                  <a:headEnd/>
                  <a:tailEnd/>
                </a:ln>
                <a:effectLst/>
              </a:rPr>
              <a:t>sama</a:t>
            </a:r>
            <a:endParaRPr lang="en-CA" sz="1200" kern="10" spc="0" dirty="0">
              <a:ln w="9525">
                <a:solidFill>
                  <a:srgbClr val="000000"/>
                </a:solidFill>
                <a:round/>
                <a:headEnd/>
                <a:tailEnd/>
              </a:ln>
              <a:effectLst/>
            </a:endParaRPr>
          </a:p>
        </p:txBody>
      </p:sp>
      <p:pic>
        <p:nvPicPr>
          <p:cNvPr id="12" name="Picture 11" descr="egyptian.gif"/>
          <p:cNvPicPr>
            <a:picLocks noChangeAspect="1"/>
          </p:cNvPicPr>
          <p:nvPr/>
        </p:nvPicPr>
        <p:blipFill>
          <a:blip r:embed="rId3" cstate="print"/>
          <a:stretch>
            <a:fillRect/>
          </a:stretch>
        </p:blipFill>
        <p:spPr>
          <a:xfrm rot="14400000" flipH="1">
            <a:off x="3880754" y="2888603"/>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667533"/>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880754" y="3248643"/>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027573"/>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280616" y="3243597"/>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304690" y="288860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387613"/>
            <a:ext cx="614478" cy="365760"/>
          </a:xfrm>
          <a:prstGeom prst="rect">
            <a:avLst/>
          </a:prstGeom>
        </p:spPr>
      </p:pic>
      <p:sp>
        <p:nvSpPr>
          <p:cNvPr id="26" name="TextBox 25"/>
          <p:cNvSpPr txBox="1"/>
          <p:nvPr/>
        </p:nvSpPr>
        <p:spPr>
          <a:xfrm>
            <a:off x="7020272" y="3789040"/>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
        <p:nvSpPr>
          <p:cNvPr id="27" name="TextBox 26"/>
          <p:cNvSpPr txBox="1"/>
          <p:nvPr/>
        </p:nvSpPr>
        <p:spPr>
          <a:xfrm>
            <a:off x="107504" y="4653136"/>
            <a:ext cx="8892480" cy="2246769"/>
          </a:xfrm>
          <a:prstGeom prst="rect">
            <a:avLst/>
          </a:prstGeom>
          <a:noFill/>
        </p:spPr>
        <p:txBody>
          <a:bodyPr wrap="square" rtlCol="0">
            <a:spAutoFit/>
          </a:bodyPr>
          <a:lstStyle/>
          <a:p>
            <a:pPr algn="ctr"/>
            <a:r>
              <a:rPr lang="en-US" sz="2800" dirty="0" err="1" smtClean="0">
                <a:latin typeface="Calibri" pitchFamily="34" charset="0"/>
                <a:cs typeface="Calibri" pitchFamily="34" charset="0"/>
              </a:rPr>
              <a:t>Jadi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kita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tidak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memiliki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banyak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Yesus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sedikit</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Kudus </a:t>
            </a:r>
            <a:r>
              <a:rPr lang="en-US" sz="2800" dirty="0" err="1" smtClean="0">
                <a:latin typeface="Calibri" pitchFamily="34" charset="0"/>
                <a:cs typeface="Calibri" pitchFamily="34" charset="0"/>
              </a:rPr>
              <a:t>atau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sedikit</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Melalui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kematian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Anak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kita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sempurna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diperdamaikan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dengan</a:t>
            </a:r>
            <a:r>
              <a:rPr lang="en-US" sz="2800" dirty="0" smtClean="0">
                <a:latin typeface="Calibri" pitchFamily="34" charset="0"/>
                <a:cs typeface="Calibri" pitchFamily="34" charset="0"/>
              </a:rPr>
              <a:t> TUHAN, </a:t>
            </a:r>
            <a:r>
              <a:rPr lang="en-US" sz="2800" dirty="0" err="1" smtClean="0">
                <a:latin typeface="Calibri" pitchFamily="34" charset="0"/>
                <a:cs typeface="Calibri" pitchFamily="34" charset="0"/>
              </a:rPr>
              <a:t>ditenggelamkan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nama</a:t>
            </a:r>
            <a:r>
              <a:rPr lang="en-US" sz="2800" dirty="0" smtClean="0">
                <a:latin typeface="Calibri" pitchFamily="34" charset="0"/>
                <a:cs typeface="Calibri" pitchFamily="34" charset="0"/>
              </a:rPr>
              <a:t> Allah </a:t>
            </a:r>
            <a:r>
              <a:rPr lang="en-US" sz="2800" dirty="0" err="1" smtClean="0">
                <a:latin typeface="Calibri" pitchFamily="34" charset="0"/>
                <a:cs typeface="Calibri" pitchFamily="34" charset="0"/>
              </a:rPr>
              <a:t>Bapa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Anak</a:t>
            </a:r>
            <a:r>
              <a:rPr lang="en-US" sz="2800" dirty="0" smtClean="0">
                <a:latin typeface="Calibri" pitchFamily="34" charset="0"/>
                <a:cs typeface="Calibri" pitchFamily="34" charset="0"/>
              </a:rPr>
              <a:t> </a:t>
            </a:r>
          </a:p>
          <a:p>
            <a:pPr algn="ct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Kudus!</a:t>
            </a:r>
            <a:endParaRPr lang="en-US" sz="2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Rectangle 4"/>
          <p:cNvSpPr/>
          <p:nvPr/>
        </p:nvSpPr>
        <p:spPr>
          <a:xfrm>
            <a:off x="3059832" y="2857496"/>
            <a:ext cx="3456384" cy="369332"/>
          </a:xfrm>
          <a:prstGeom prst="rect">
            <a:avLst/>
          </a:prstGeom>
        </p:spPr>
        <p:txBody>
          <a:bodyPr wrap="square">
            <a:spAutoFit/>
          </a:bodyPr>
          <a:lstStyle/>
          <a:p>
            <a:pPr algn="ctr"/>
            <a:r>
              <a:rPr lang="en-CA" sz="800" dirty="0" smtClean="0"/>
              <a:t>Microsoft clip art © 2013 Microsoft Corporation. </a:t>
            </a:r>
          </a:p>
          <a:p>
            <a:pPr algn="ctr"/>
            <a:endParaRPr lang="en-CA" sz="1000" dirty="0"/>
          </a:p>
        </p:txBody>
      </p:sp>
      <p:sp>
        <p:nvSpPr>
          <p:cNvPr id="6" name="TextBox 5"/>
          <p:cNvSpPr txBox="1"/>
          <p:nvPr/>
        </p:nvSpPr>
        <p:spPr>
          <a:xfrm>
            <a:off x="35496" y="188640"/>
            <a:ext cx="3168352" cy="2677656"/>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en-CA" sz="2800" b="1" dirty="0" err="1" smtClean="0">
                <a:solidFill>
                  <a:schemeClr val="bg1"/>
                </a:solidFill>
                <a:latin typeface="Calibri" pitchFamily="34" charset="0"/>
                <a:cs typeface="Calibri" pitchFamily="34" charset="0"/>
              </a:rPr>
              <a:t>persekutuan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adalah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persekutuan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Anak-Nya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p>
          <a:p>
            <a:pPr algn="ctr"/>
            <a:r>
              <a:rPr lang="en-CA" sz="2800" b="1" dirty="0" smtClean="0">
                <a:solidFill>
                  <a:schemeClr val="bg1"/>
                </a:solidFill>
                <a:latin typeface="Calibri" pitchFamily="34" charset="0"/>
                <a:cs typeface="Calibri" pitchFamily="34" charset="0"/>
              </a:rPr>
              <a:t>1 </a:t>
            </a:r>
            <a:r>
              <a:rPr lang="en-CA" sz="2800" b="1" dirty="0" err="1" smtClean="0">
                <a:solidFill>
                  <a:schemeClr val="bg1"/>
                </a:solidFill>
                <a:latin typeface="Calibri" pitchFamily="34" charset="0"/>
                <a:cs typeface="Calibri" pitchFamily="34" charset="0"/>
              </a:rPr>
              <a:t>Yoh</a:t>
            </a:r>
            <a:r>
              <a:rPr lang="en-CA" sz="2800" b="1" dirty="0" smtClean="0">
                <a:solidFill>
                  <a:schemeClr val="bg1"/>
                </a:solidFill>
                <a:latin typeface="Calibri" pitchFamily="34" charset="0"/>
                <a:cs typeface="Calibri" pitchFamily="34" charset="0"/>
              </a:rPr>
              <a:t> 1:3</a:t>
            </a:r>
            <a:endParaRPr lang="en-US" sz="2800" b="1" dirty="0" smtClean="0">
              <a:solidFill>
                <a:schemeClr val="bg1"/>
              </a:solidFill>
              <a:latin typeface="Calibri" pitchFamily="34" charset="0"/>
            </a:endParaRPr>
          </a:p>
        </p:txBody>
      </p:sp>
      <p:sp>
        <p:nvSpPr>
          <p:cNvPr id="7" name="TextBox 6"/>
          <p:cNvSpPr txBox="1"/>
          <p:nvPr/>
        </p:nvSpPr>
        <p:spPr>
          <a:xfrm>
            <a:off x="6300192" y="188640"/>
            <a:ext cx="2735288" cy="3108543"/>
          </a:xfrm>
          <a:prstGeom prst="rect">
            <a:avLst/>
          </a:prstGeom>
          <a:noFill/>
        </p:spPr>
        <p:txBody>
          <a:bodyPr wrap="square" rtlCol="0">
            <a:spAutoFit/>
          </a:bodyPr>
          <a:lstStyle/>
          <a:p>
            <a:pPr algn="ctr"/>
            <a:r>
              <a:rPr lang="en-US" sz="2800" b="1" dirty="0" smtClean="0">
                <a:solidFill>
                  <a:schemeClr val="bg1"/>
                </a:solidFill>
                <a:latin typeface="Calibri" pitchFamily="34" charset="0"/>
              </a:rPr>
              <a:t>“. . . </a:t>
            </a:r>
            <a:r>
              <a:rPr lang="en-CA" sz="2800" b="1" dirty="0" err="1" smtClean="0">
                <a:solidFill>
                  <a:schemeClr val="bg1"/>
                </a:solidFill>
                <a:latin typeface="Calibri" pitchFamily="34" charset="0"/>
                <a:cs typeface="Calibri" pitchFamily="34" charset="0"/>
              </a:rPr>
              <a:t>persekutuan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menyertai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sekalian</a:t>
            </a:r>
            <a:r>
              <a:rPr lang="en-CA" sz="2800" b="1" dirty="0" smtClean="0">
                <a:solidFill>
                  <a:schemeClr val="bg1"/>
                </a:solidFill>
                <a:latin typeface="Calibri" pitchFamily="34" charset="0"/>
                <a:cs typeface="Calibri" pitchFamily="34" charset="0"/>
              </a:rPr>
              <a:t>.”  </a:t>
            </a:r>
            <a:br>
              <a:rPr lang="en-CA" sz="2800" b="1" dirty="0" smtClean="0">
                <a:solidFill>
                  <a:schemeClr val="bg1"/>
                </a:solidFill>
                <a:latin typeface="Calibri" pitchFamily="34" charset="0"/>
                <a:cs typeface="Calibri" pitchFamily="34" charset="0"/>
              </a:rPr>
            </a:br>
            <a:r>
              <a:rPr lang="en-CA" sz="2800" b="1" dirty="0" smtClean="0">
                <a:solidFill>
                  <a:schemeClr val="bg1"/>
                </a:solidFill>
                <a:latin typeface="Calibri" pitchFamily="34" charset="0"/>
                <a:cs typeface="Calibri" pitchFamily="34" charset="0"/>
              </a:rPr>
              <a:t>2 </a:t>
            </a:r>
            <a:r>
              <a:rPr lang="en-CA" sz="2800" b="1" dirty="0" err="1" smtClean="0">
                <a:solidFill>
                  <a:schemeClr val="bg1"/>
                </a:solidFill>
                <a:latin typeface="Calibri" pitchFamily="34" charset="0"/>
                <a:cs typeface="Calibri" pitchFamily="34" charset="0"/>
              </a:rPr>
              <a:t>Kor</a:t>
            </a:r>
            <a:r>
              <a:rPr lang="en-CA" sz="2800" b="1" dirty="0" smtClean="0">
                <a:solidFill>
                  <a:schemeClr val="bg1"/>
                </a:solidFill>
                <a:latin typeface="Calibri" pitchFamily="34" charset="0"/>
                <a:cs typeface="Calibri" pitchFamily="34" charset="0"/>
              </a:rPr>
              <a:t> 13:13</a:t>
            </a:r>
            <a:br>
              <a:rPr lang="en-CA" sz="2800" b="1" dirty="0" smtClean="0">
                <a:solidFill>
                  <a:schemeClr val="bg1"/>
                </a:solidFill>
                <a:latin typeface="Calibri" pitchFamily="34" charset="0"/>
                <a:cs typeface="Calibri" pitchFamily="34" charset="0"/>
              </a:rPr>
            </a:br>
            <a:endParaRPr lang="en-CA" sz="2800" dirty="0">
              <a:solidFill>
                <a:schemeClr val="bg1"/>
              </a:solidFill>
              <a:latin typeface="Calibri" pitchFamily="34" charset="0"/>
            </a:endParaRPr>
          </a:p>
        </p:txBody>
      </p:sp>
      <p:pic>
        <p:nvPicPr>
          <p:cNvPr id="15" name="Picture 14" descr="angry-face-01s.gif"/>
          <p:cNvPicPr>
            <a:picLocks noChangeAspect="1"/>
          </p:cNvPicPr>
          <p:nvPr/>
        </p:nvPicPr>
        <p:blipFill>
          <a:blip r:embed="rId3" cstate="print"/>
          <a:stretch>
            <a:fillRect/>
          </a:stretch>
        </p:blipFill>
        <p:spPr>
          <a:xfrm>
            <a:off x="8172400" y="5085184"/>
            <a:ext cx="864096" cy="864096"/>
          </a:xfrm>
          <a:prstGeom prst="ellipse">
            <a:avLst/>
          </a:prstGeom>
        </p:spPr>
      </p:pic>
      <p:sp>
        <p:nvSpPr>
          <p:cNvPr id="16" name="TextBox 15"/>
          <p:cNvSpPr txBox="1"/>
          <p:nvPr/>
        </p:nvSpPr>
        <p:spPr>
          <a:xfrm>
            <a:off x="8172400" y="5013176"/>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17" name="TextBox 8"/>
          <p:cNvSpPr txBox="1">
            <a:spLocks noChangeArrowheads="1"/>
          </p:cNvSpPr>
          <p:nvPr/>
        </p:nvSpPr>
        <p:spPr bwMode="auto">
          <a:xfrm>
            <a:off x="8100392" y="580526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sp>
        <p:nvSpPr>
          <p:cNvPr id="19" name="Title 1"/>
          <p:cNvSpPr txBox="1">
            <a:spLocks/>
          </p:cNvSpPr>
          <p:nvPr/>
        </p:nvSpPr>
        <p:spPr bwMode="auto">
          <a:xfrm>
            <a:off x="216024" y="4653136"/>
            <a:ext cx="882047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Yesus</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mati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untuk</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menyediakan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lang="en-US" sz="2400" b="1" kern="0" dirty="0" err="1" smtClean="0">
                <a:solidFill>
                  <a:srgbClr val="0000FF"/>
                </a:solidFill>
                <a:latin typeface="Calibri" pitchFamily="34" charset="0"/>
                <a:ea typeface="+mj-ea"/>
                <a:cs typeface="+mj-cs"/>
              </a:rPr>
              <a:t>persekutuan</a:t>
            </a:r>
            <a:r>
              <a:rPr lang="en-US" sz="2400" b="1" kern="0" dirty="0" smtClean="0">
                <a:solidFill>
                  <a:srgbClr val="0000FF"/>
                </a:solidFill>
                <a:latin typeface="Calibri" pitchFamily="34" charset="0"/>
                <a:ea typeface="+mj-ea"/>
                <a:cs typeface="+mj-cs"/>
              </a:rPr>
              <a:t> yang </a:t>
            </a:r>
            <a:r>
              <a:rPr lang="en-US" sz="2400" b="1" kern="0" dirty="0" err="1" smtClean="0">
                <a:solidFill>
                  <a:srgbClr val="0000FF"/>
                </a:solidFill>
                <a:latin typeface="Calibri" pitchFamily="34" charset="0"/>
                <a:ea typeface="+mj-ea"/>
                <a:cs typeface="+mj-cs"/>
              </a:rPr>
              <a:t>penuh</a:t>
            </a:r>
            <a:r>
              <a:rPr lang="en-US" sz="2400" b="1" kern="0" dirty="0" smtClean="0">
                <a:solidFill>
                  <a:srgbClr val="0000FF"/>
                </a:solidFill>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dengan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Allah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Bapa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Anak</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Roh</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Kudus.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Seperti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kita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berada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meja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rumah</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mereka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berbagi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dalam</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hubungan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pribadi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dengan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kasih</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kesatuan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kerja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sama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kesenangan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yang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mereka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nikmati</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p>
          <a:p>
            <a:pPr lvl="0" eaLnBrk="0" hangingPunct="0"/>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satu</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dengan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yang lain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yang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ingin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dibagikan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dengan</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r>
              <a:rPr kumimoji="0" lang="en-US" sz="2400" b="1" i="0" u="none" strike="noStrike" kern="0" cap="none" spc="0" normalizeH="0" baseline="0" noProof="0" dirty="0" err="1" smtClean="0">
                <a:ln>
                  <a:noFill/>
                </a:ln>
                <a:solidFill>
                  <a:srgbClr val="0000FF"/>
                </a:solidFill>
                <a:effectLst/>
                <a:uLnTx/>
                <a:uFillTx/>
                <a:latin typeface="Calibri" pitchFamily="34" charset="0"/>
                <a:ea typeface="+mj-ea"/>
                <a:cs typeface="+mj-cs"/>
              </a:rPr>
              <a:t>kita</a:t>
            </a:r>
            <a: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t>.  </a:t>
            </a:r>
            <a:br>
              <a:rPr kumimoji="0" lang="en-US" sz="2400" b="1" i="0" u="none" strike="noStrike" kern="0" cap="none" spc="0" normalizeH="0" baseline="0" noProof="0" dirty="0" smtClean="0">
                <a:ln>
                  <a:noFill/>
                </a:ln>
                <a:solidFill>
                  <a:srgbClr val="0000FF"/>
                </a:solidFill>
                <a:effectLst/>
                <a:uLnTx/>
                <a:uFillTx/>
                <a:latin typeface="Calibri" pitchFamily="34" charset="0"/>
                <a:ea typeface="+mj-ea"/>
                <a:cs typeface="+mj-cs"/>
              </a:rPr>
            </a:br>
            <a:endParaRPr kumimoji="0" lang="en-CA" sz="2400" b="1" i="0" u="none" strike="noStrike" kern="0" cap="none" spc="0" normalizeH="0" baseline="0" noProof="0" dirty="0" smtClean="0">
              <a:ln>
                <a:noFill/>
              </a:ln>
              <a:solidFill>
                <a:srgbClr val="0000FF"/>
              </a:solidFill>
              <a:effectLst/>
              <a:uLnTx/>
              <a:uFillTx/>
              <a:latin typeface="Calibri" pitchFamily="34" charset="0"/>
              <a:ea typeface="+mj-ea"/>
              <a:cs typeface="+mj-cs"/>
            </a:endParaRPr>
          </a:p>
        </p:txBody>
      </p:sp>
      <p:sp>
        <p:nvSpPr>
          <p:cNvPr id="21" name="TextBox 20"/>
          <p:cNvSpPr txBox="1"/>
          <p:nvPr/>
        </p:nvSpPr>
        <p:spPr>
          <a:xfrm>
            <a:off x="107504" y="5949280"/>
            <a:ext cx="8856984" cy="954107"/>
          </a:xfrm>
          <a:prstGeom prst="rect">
            <a:avLst/>
          </a:prstGeom>
          <a:noFill/>
        </p:spPr>
        <p:txBody>
          <a:bodyPr wrap="square" rtlCol="0">
            <a:spAutoFit/>
          </a:bodyPr>
          <a:lstStyle/>
          <a:p>
            <a:pPr algn="ctr"/>
            <a:r>
              <a:rPr lang="en-US" sz="2800" b="1" dirty="0" smtClean="0">
                <a:solidFill>
                  <a:schemeClr val="bg1"/>
                </a:solidFill>
                <a:latin typeface="Calibri" pitchFamily="34" charset="0"/>
              </a:rPr>
              <a:t>“</a:t>
            </a:r>
            <a:r>
              <a:rPr lang="sv-SE" sz="2800" b="1" dirty="0" smtClean="0">
                <a:solidFill>
                  <a:schemeClr val="bg1"/>
                </a:solidFill>
                <a:latin typeface="Calibri" pitchFamily="34" charset="0"/>
                <a:cs typeface="Calibri" pitchFamily="34" charset="0"/>
              </a:rPr>
              <a:t>Allah, yang memanggil kamu kepada persekutuan </a:t>
            </a:r>
          </a:p>
          <a:p>
            <a:pPr algn="ctr"/>
            <a:r>
              <a:rPr lang="sv-SE" sz="2800" b="1" dirty="0" smtClean="0">
                <a:solidFill>
                  <a:schemeClr val="bg1"/>
                </a:solidFill>
                <a:latin typeface="Calibri" pitchFamily="34" charset="0"/>
                <a:cs typeface="Calibri" pitchFamily="34" charset="0"/>
              </a:rPr>
              <a:t>dengan Anak-Nya Yesus Kristus, Tuhan kita”  1 Kor 1:9</a:t>
            </a:r>
            <a:endParaRPr lang="en-US" sz="2800" b="1" dirty="0" smtClean="0">
              <a:solidFill>
                <a:schemeClr val="bg1"/>
              </a:solidFill>
              <a:latin typeface="Calibri" pitchFamily="34" charset="0"/>
            </a:endParaRPr>
          </a:p>
        </p:txBody>
      </p:sp>
      <p:pic>
        <p:nvPicPr>
          <p:cNvPr id="18" name="Picture 17" descr="www.clipartbest.com dc6XLjAMi.gif"/>
          <p:cNvPicPr>
            <a:picLocks noChangeAspect="1"/>
          </p:cNvPicPr>
          <p:nvPr/>
        </p:nvPicPr>
        <p:blipFill>
          <a:blip r:embed="rId4" cstate="print"/>
          <a:stretch>
            <a:fillRect/>
          </a:stretch>
        </p:blipFill>
        <p:spPr>
          <a:xfrm>
            <a:off x="4903440" y="980728"/>
            <a:ext cx="1828800" cy="1285450"/>
          </a:xfrm>
          <a:prstGeom prst="rect">
            <a:avLst/>
          </a:prstGeom>
        </p:spPr>
      </p:pic>
      <p:pic>
        <p:nvPicPr>
          <p:cNvPr id="20" name="Picture 19" descr="www.clipartbest.com dc6XLjAMi.gif"/>
          <p:cNvPicPr>
            <a:picLocks noChangeAspect="1"/>
          </p:cNvPicPr>
          <p:nvPr/>
        </p:nvPicPr>
        <p:blipFill>
          <a:blip r:embed="rId4" cstate="print"/>
          <a:stretch>
            <a:fillRect/>
          </a:stretch>
        </p:blipFill>
        <p:spPr>
          <a:xfrm>
            <a:off x="2987824" y="991422"/>
            <a:ext cx="1828800" cy="1285450"/>
          </a:xfrm>
          <a:prstGeom prst="rect">
            <a:avLst/>
          </a:prstGeom>
        </p:spPr>
      </p:pic>
      <p:pic>
        <p:nvPicPr>
          <p:cNvPr id="22" name="Picture 21" descr="www.clipartbest.com dc6XLjAMi.gif"/>
          <p:cNvPicPr>
            <a:picLocks noChangeAspect="1"/>
          </p:cNvPicPr>
          <p:nvPr/>
        </p:nvPicPr>
        <p:blipFill>
          <a:blip r:embed="rId4" cstate="print"/>
          <a:stretch>
            <a:fillRect/>
          </a:stretch>
        </p:blipFill>
        <p:spPr>
          <a:xfrm>
            <a:off x="3131840" y="44624"/>
            <a:ext cx="1828800" cy="1285450"/>
          </a:xfrm>
          <a:prstGeom prst="rect">
            <a:avLst/>
          </a:prstGeom>
        </p:spPr>
      </p:pic>
      <p:pic>
        <p:nvPicPr>
          <p:cNvPr id="108547" name="Picture 11" descr="C:\Users\Supernike\AppData\Local\Microsoft\Windows\Temporary Internet Files\Content.IE5\3EZ02TG4\MC900001324[1].wmf"/>
          <p:cNvPicPr>
            <a:picLocks noChangeAspect="1" noChangeArrowheads="1"/>
          </p:cNvPicPr>
          <p:nvPr/>
        </p:nvPicPr>
        <p:blipFill>
          <a:blip r:embed="rId5" cstate="print"/>
          <a:srcRect/>
          <a:stretch>
            <a:fillRect/>
          </a:stretch>
        </p:blipFill>
        <p:spPr bwMode="auto">
          <a:xfrm>
            <a:off x="3059832" y="208480"/>
            <a:ext cx="3528392" cy="3509615"/>
          </a:xfrm>
          <a:prstGeom prst="rect">
            <a:avLst/>
          </a:prstGeom>
          <a:noFill/>
          <a:ln w="9525">
            <a:noFill/>
            <a:miter lim="800000"/>
            <a:headEnd/>
            <a:tailEnd/>
          </a:ln>
        </p:spPr>
      </p:pic>
      <p:sp>
        <p:nvSpPr>
          <p:cNvPr id="8" name="TextBox 7"/>
          <p:cNvSpPr txBox="1"/>
          <p:nvPr/>
        </p:nvSpPr>
        <p:spPr>
          <a:xfrm>
            <a:off x="500034" y="3140968"/>
            <a:ext cx="8162216" cy="954107"/>
          </a:xfrm>
          <a:prstGeom prst="rect">
            <a:avLst/>
          </a:prstGeom>
          <a:solidFill>
            <a:schemeClr val="tx1"/>
          </a:solidFill>
        </p:spPr>
        <p:txBody>
          <a:bodyPr wrap="square" rtlCol="0">
            <a:spAutoFit/>
          </a:bodyPr>
          <a:lstStyle/>
          <a:p>
            <a:pPr algn="ctr"/>
            <a:r>
              <a:rPr lang="en-US" sz="2800" b="1" dirty="0" smtClean="0">
                <a:solidFill>
                  <a:srgbClr val="FF0000"/>
                </a:solidFill>
                <a:latin typeface="Calibri" pitchFamily="34" charset="0"/>
              </a:rPr>
              <a:t>23. </a:t>
            </a:r>
            <a:r>
              <a:rPr lang="en-US" sz="2800" b="1" dirty="0" err="1" smtClean="0">
                <a:solidFill>
                  <a:srgbClr val="FF0000"/>
                </a:solidFill>
                <a:latin typeface="Calibri" pitchFamily="34" charset="0"/>
              </a:rPr>
              <a:t>Bapa</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Anak</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dan</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Roh</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persekutuan</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dengan</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cs typeface="Calibri" pitchFamily="34" charset="0"/>
              </a:rPr>
              <a:t>kita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kita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dengan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mereka</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Terima</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Kasih</a:t>
            </a:r>
            <a:r>
              <a:rPr lang="en-US" sz="2800" b="1" dirty="0" smtClean="0">
                <a:solidFill>
                  <a:srgbClr val="FF0000"/>
                </a:solidFill>
                <a:latin typeface="Calibri" pitchFamily="34" charset="0"/>
              </a:rPr>
              <a:t>, </a:t>
            </a:r>
            <a:r>
              <a:rPr lang="en-US" sz="2800" b="1" dirty="0" err="1" smtClean="0">
                <a:solidFill>
                  <a:srgbClr val="FF0000"/>
                </a:solidFill>
                <a:latin typeface="Calibri" pitchFamily="34" charset="0"/>
              </a:rPr>
              <a:t>Tuhan</a:t>
            </a:r>
            <a:r>
              <a:rPr lang="en-US" sz="2800" b="1" dirty="0" smtClean="0">
                <a:solidFill>
                  <a:srgbClr val="FF0000"/>
                </a:solidFill>
                <a:latin typeface="Calibri" pitchFamily="34" charset="0"/>
              </a:rPr>
              <a:t>! </a:t>
            </a:r>
            <a:endParaRPr lang="en-CA" sz="2800" b="1" dirty="0">
              <a:solidFill>
                <a:srgbClr val="FF0000"/>
              </a:solidFill>
              <a:latin typeface="Calibri" pitchFamily="34" charset="0"/>
            </a:endParaRPr>
          </a:p>
        </p:txBody>
      </p:sp>
      <p:sp>
        <p:nvSpPr>
          <p:cNvPr id="24" name="TextBox 10"/>
          <p:cNvSpPr txBox="1">
            <a:spLocks noChangeArrowheads="1"/>
          </p:cNvSpPr>
          <p:nvPr/>
        </p:nvSpPr>
        <p:spPr bwMode="auto">
          <a:xfrm>
            <a:off x="3347864" y="332656"/>
            <a:ext cx="1368425" cy="523220"/>
          </a:xfrm>
          <a:prstGeom prst="rect">
            <a:avLst/>
          </a:prstGeom>
          <a:noFill/>
          <a:ln w="9525">
            <a:noFill/>
            <a:miter lim="800000"/>
            <a:headEnd/>
            <a:tailEnd/>
          </a:ln>
        </p:spPr>
        <p:txBody>
          <a:bodyPr>
            <a:spAutoFit/>
          </a:bodyPr>
          <a:lstStyle/>
          <a:p>
            <a:pPr algn="ctr"/>
            <a:r>
              <a:rPr lang="en-CA" sz="2800" b="1" dirty="0" err="1" smtClean="0">
                <a:latin typeface="Calibri" pitchFamily="34" charset="0"/>
              </a:rPr>
              <a:t>Bapa</a:t>
            </a:r>
            <a:endParaRPr lang="en-CA" sz="2800" b="1" dirty="0">
              <a:latin typeface="Calibri" pitchFamily="34" charset="0"/>
            </a:endParaRPr>
          </a:p>
        </p:txBody>
      </p:sp>
      <p:sp>
        <p:nvSpPr>
          <p:cNvPr id="25" name="TextBox 10"/>
          <p:cNvSpPr txBox="1">
            <a:spLocks noChangeArrowheads="1"/>
          </p:cNvSpPr>
          <p:nvPr/>
        </p:nvSpPr>
        <p:spPr bwMode="auto">
          <a:xfrm>
            <a:off x="3203848" y="1268760"/>
            <a:ext cx="1368425" cy="523220"/>
          </a:xfrm>
          <a:prstGeom prst="rect">
            <a:avLst/>
          </a:prstGeom>
          <a:noFill/>
          <a:ln w="9525">
            <a:noFill/>
            <a:miter lim="800000"/>
            <a:headEnd/>
            <a:tailEnd/>
          </a:ln>
        </p:spPr>
        <p:txBody>
          <a:bodyPr>
            <a:spAutoFit/>
          </a:bodyPr>
          <a:lstStyle/>
          <a:p>
            <a:pPr algn="ctr"/>
            <a:r>
              <a:rPr lang="en-CA" sz="2800" b="1" dirty="0" err="1" smtClean="0">
                <a:latin typeface="Calibri" pitchFamily="34" charset="0"/>
              </a:rPr>
              <a:t>Anak</a:t>
            </a:r>
            <a:endParaRPr lang="en-CA" sz="2800" b="1" dirty="0">
              <a:latin typeface="Calibri" pitchFamily="34" charset="0"/>
            </a:endParaRPr>
          </a:p>
        </p:txBody>
      </p:sp>
      <p:sp>
        <p:nvSpPr>
          <p:cNvPr id="13" name="TextBox 10"/>
          <p:cNvSpPr txBox="1">
            <a:spLocks noChangeArrowheads="1"/>
          </p:cNvSpPr>
          <p:nvPr/>
        </p:nvSpPr>
        <p:spPr bwMode="auto">
          <a:xfrm>
            <a:off x="5147791" y="1321604"/>
            <a:ext cx="1368425" cy="523220"/>
          </a:xfrm>
          <a:prstGeom prst="rect">
            <a:avLst/>
          </a:prstGeom>
          <a:noFill/>
          <a:ln w="9525">
            <a:noFill/>
            <a:miter lim="800000"/>
            <a:headEnd/>
            <a:tailEnd/>
          </a:ln>
        </p:spPr>
        <p:txBody>
          <a:bodyPr>
            <a:spAutoFit/>
          </a:bodyPr>
          <a:lstStyle/>
          <a:p>
            <a:pPr algn="ctr"/>
            <a:r>
              <a:rPr lang="en-CA" sz="2800" b="1" dirty="0" err="1" smtClean="0">
                <a:latin typeface="Calibri" pitchFamily="34" charset="0"/>
              </a:rPr>
              <a:t>Roh</a:t>
            </a:r>
            <a:endParaRPr lang="en-CA" sz="2800" b="1" dirty="0">
              <a:latin typeface="Calibri" pitchFamily="34" charset="0"/>
            </a:endParaRPr>
          </a:p>
        </p:txBody>
      </p:sp>
      <p:pic>
        <p:nvPicPr>
          <p:cNvPr id="23" name="Picture 22" descr="www.fg-a.com valentine 2-jumping-heart.gif"/>
          <p:cNvPicPr>
            <a:picLocks noChangeAspect="1"/>
          </p:cNvPicPr>
          <p:nvPr/>
        </p:nvPicPr>
        <p:blipFill>
          <a:blip r:embed="rId6" cstate="print"/>
          <a:stretch>
            <a:fillRect/>
          </a:stretch>
        </p:blipFill>
        <p:spPr>
          <a:xfrm>
            <a:off x="4869160" y="44624"/>
            <a:ext cx="1143000" cy="133350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1" name="Rectangle 20"/>
          <p:cNvSpPr/>
          <p:nvPr/>
        </p:nvSpPr>
        <p:spPr>
          <a:xfrm>
            <a:off x="4427984" y="1954520"/>
            <a:ext cx="457200" cy="21945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640440" y="2395736"/>
            <a:ext cx="201168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gyptian.gif"/>
          <p:cNvPicPr>
            <a:picLocks noChangeAspect="1"/>
          </p:cNvPicPr>
          <p:nvPr/>
        </p:nvPicPr>
        <p:blipFill>
          <a:blip r:embed="rId3" cstate="print"/>
          <a:stretch>
            <a:fillRect/>
          </a:stretch>
        </p:blipFill>
        <p:spPr>
          <a:xfrm rot="7200000">
            <a:off x="4161697" y="2581391"/>
            <a:ext cx="2765149" cy="1645920"/>
          </a:xfrm>
          <a:prstGeom prst="rect">
            <a:avLst/>
          </a:prstGeom>
        </p:spPr>
      </p:pic>
      <p:pic>
        <p:nvPicPr>
          <p:cNvPr id="3" name="Picture 2" descr="egyptian.gif"/>
          <p:cNvPicPr>
            <a:picLocks noChangeAspect="1"/>
          </p:cNvPicPr>
          <p:nvPr/>
        </p:nvPicPr>
        <p:blipFill>
          <a:blip r:embed="rId3" cstate="print"/>
          <a:stretch>
            <a:fillRect/>
          </a:stretch>
        </p:blipFill>
        <p:spPr>
          <a:xfrm>
            <a:off x="3247011" y="1124744"/>
            <a:ext cx="2765149" cy="1645920"/>
          </a:xfrm>
          <a:prstGeom prst="rect">
            <a:avLst/>
          </a:prstGeom>
        </p:spPr>
      </p:pic>
      <p:pic>
        <p:nvPicPr>
          <p:cNvPr id="8" name="Picture 7" descr="egyptian.gif"/>
          <p:cNvPicPr>
            <a:picLocks noChangeAspect="1"/>
          </p:cNvPicPr>
          <p:nvPr/>
        </p:nvPicPr>
        <p:blipFill>
          <a:blip r:embed="rId3" cstate="print"/>
          <a:stretch>
            <a:fillRect/>
          </a:stretch>
        </p:blipFill>
        <p:spPr>
          <a:xfrm rot="14400000" flipH="1">
            <a:off x="2361497" y="2581391"/>
            <a:ext cx="2765149" cy="1645920"/>
          </a:xfrm>
          <a:prstGeom prst="rect">
            <a:avLst/>
          </a:prstGeom>
        </p:spPr>
      </p:pic>
      <p:sp>
        <p:nvSpPr>
          <p:cNvPr id="15" name="TextBox 14"/>
          <p:cNvSpPr txBox="1"/>
          <p:nvPr/>
        </p:nvSpPr>
        <p:spPr>
          <a:xfrm>
            <a:off x="0" y="5211197"/>
            <a:ext cx="9144000" cy="954107"/>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Tidakkah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ingin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menikmati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kasih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persekutuan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bekerja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sama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a:t>
            </a:r>
            <a:endParaRPr lang="en-CA" sz="2800" b="1" dirty="0">
              <a:solidFill>
                <a:schemeClr val="bg1"/>
              </a:solidFill>
              <a:latin typeface="Calibri" pitchFamily="34" charset="0"/>
              <a:cs typeface="Calibri" pitchFamily="34" charset="0"/>
            </a:endParaRPr>
          </a:p>
        </p:txBody>
      </p:sp>
      <p:pic>
        <p:nvPicPr>
          <p:cNvPr id="18" name="Picture 17" descr="www.fg-a.com valentine 2-jumping-heart.gif"/>
          <p:cNvPicPr>
            <a:picLocks noChangeAspect="1"/>
          </p:cNvPicPr>
          <p:nvPr/>
        </p:nvPicPr>
        <p:blipFill>
          <a:blip r:embed="rId4" cstate="print"/>
          <a:stretch>
            <a:fillRect/>
          </a:stretch>
        </p:blipFill>
        <p:spPr>
          <a:xfrm>
            <a:off x="4077072" y="2204864"/>
            <a:ext cx="1143000" cy="1333500"/>
          </a:xfrm>
          <a:prstGeom prst="rect">
            <a:avLst/>
          </a:prstGeom>
        </p:spPr>
      </p:pic>
      <p:sp>
        <p:nvSpPr>
          <p:cNvPr id="11" name="WordArt 2"/>
          <p:cNvSpPr>
            <a:spLocks noChangeArrowheads="1" noChangeShapeType="1" noTextEdit="1"/>
          </p:cNvSpPr>
          <p:nvPr/>
        </p:nvSpPr>
        <p:spPr bwMode="auto">
          <a:xfrm>
            <a:off x="2699792" y="1052736"/>
            <a:ext cx="3840480" cy="3474720"/>
          </a:xfrm>
          <a:prstGeom prst="rect">
            <a:avLst/>
          </a:prstGeom>
        </p:spPr>
        <p:txBody>
          <a:bodyPr wrap="square" fromWordArt="1">
            <a:prstTxWarp prst="textButton">
              <a:avLst>
                <a:gd name="adj" fmla="val 9667186"/>
              </a:avLst>
            </a:prstTxWarp>
          </a:bodyPr>
          <a:lstStyle/>
          <a:p>
            <a:pPr algn="ctr" rtl="0">
              <a:spcAft>
                <a:spcPts val="1200"/>
              </a:spcAft>
            </a:pPr>
            <a:r>
              <a:rPr lang="en-CA" sz="1400" kern="10" dirty="0" smtClean="0">
                <a:ln w="9525">
                  <a:solidFill>
                    <a:srgbClr val="000000"/>
                  </a:solidFill>
                  <a:round/>
                  <a:headEnd/>
                  <a:tailEnd/>
                </a:ln>
                <a:solidFill>
                  <a:schemeClr val="bg1"/>
                </a:solidFill>
                <a:latin typeface="Arial Black" pitchFamily="34" charset="0"/>
              </a:rPr>
              <a:t>TUHAN</a:t>
            </a:r>
            <a:endParaRPr lang="en-CA" sz="1400" kern="10" spc="0" dirty="0" smtClean="0">
              <a:ln w="9525">
                <a:solidFill>
                  <a:srgbClr val="000000"/>
                </a:solidFill>
                <a:round/>
                <a:headEnd/>
                <a:tailEnd/>
              </a:ln>
              <a:solidFill>
                <a:schemeClr val="bg1"/>
              </a:solidFill>
              <a:effectLst/>
              <a:latin typeface="Arial Black" pitchFamily="34" charset="0"/>
            </a:endParaRPr>
          </a:p>
          <a:p>
            <a:pPr algn="ctr" rtl="0"/>
            <a:r>
              <a:rPr lang="en-CA" sz="1200" kern="10" dirty="0" err="1" smtClean="0">
                <a:ln w="9525">
                  <a:solidFill>
                    <a:srgbClr val="000000"/>
                  </a:solidFill>
                  <a:round/>
                  <a:headEnd/>
                  <a:tailEnd/>
                </a:ln>
                <a:solidFill>
                  <a:schemeClr val="bg1"/>
                </a:solidFill>
                <a:latin typeface="+mn-lt"/>
              </a:rPr>
              <a:t>B</a:t>
            </a:r>
            <a:r>
              <a:rPr lang="en-CA" sz="1200" kern="10" dirty="0" err="1" smtClean="0">
                <a:ln w="9525">
                  <a:solidFill>
                    <a:srgbClr val="000000"/>
                  </a:solidFill>
                  <a:round/>
                  <a:headEnd/>
                  <a:tailEnd/>
                </a:ln>
                <a:solidFill>
                  <a:schemeClr val="bg1"/>
                </a:solidFill>
              </a:rPr>
              <a:t>apa</a:t>
            </a:r>
            <a:r>
              <a:rPr lang="en-CA" sz="1200" kern="10" dirty="0" smtClean="0">
                <a:ln w="9525">
                  <a:solidFill>
                    <a:srgbClr val="000000"/>
                  </a:solidFill>
                  <a:round/>
                  <a:headEnd/>
                  <a:tailEnd/>
                </a:ln>
                <a:solidFill>
                  <a:schemeClr val="bg1"/>
                </a:solidFill>
              </a:rPr>
              <a:t>, </a:t>
            </a:r>
            <a:r>
              <a:rPr lang="en-CA" sz="1200" kern="10" dirty="0" err="1" smtClean="0">
                <a:ln w="9525">
                  <a:solidFill>
                    <a:srgbClr val="000000"/>
                  </a:solidFill>
                  <a:round/>
                  <a:headEnd/>
                  <a:tailEnd/>
                </a:ln>
                <a:solidFill>
                  <a:schemeClr val="bg1"/>
                </a:solidFill>
              </a:rPr>
              <a:t>Anak</a:t>
            </a:r>
            <a:r>
              <a:rPr lang="en-CA" sz="1200" kern="10" dirty="0" smtClean="0">
                <a:ln w="9525">
                  <a:solidFill>
                    <a:srgbClr val="000000"/>
                  </a:solidFill>
                  <a:round/>
                  <a:headEnd/>
                  <a:tailEnd/>
                </a:ln>
                <a:solidFill>
                  <a:schemeClr val="bg1"/>
                </a:solidFill>
              </a:rPr>
              <a:t> </a:t>
            </a:r>
            <a:r>
              <a:rPr lang="en-CA" sz="1200" kern="10" dirty="0" err="1" smtClean="0">
                <a:ln w="9525">
                  <a:solidFill>
                    <a:srgbClr val="000000"/>
                  </a:solidFill>
                  <a:round/>
                  <a:headEnd/>
                  <a:tailEnd/>
                </a:ln>
                <a:solidFill>
                  <a:schemeClr val="bg1"/>
                </a:solidFill>
              </a:rPr>
              <a:t>dan</a:t>
            </a:r>
            <a:r>
              <a:rPr lang="en-CA" sz="1200" kern="10" dirty="0" smtClean="0">
                <a:ln w="9525">
                  <a:solidFill>
                    <a:srgbClr val="000000"/>
                  </a:solidFill>
                  <a:round/>
                  <a:headEnd/>
                  <a:tailEnd/>
                </a:ln>
                <a:solidFill>
                  <a:schemeClr val="bg1"/>
                </a:solidFill>
              </a:rPr>
              <a:t> </a:t>
            </a:r>
            <a:r>
              <a:rPr lang="en-CA" sz="1200" kern="10" dirty="0" err="1" smtClean="0">
                <a:ln w="9525">
                  <a:solidFill>
                    <a:srgbClr val="000000"/>
                  </a:solidFill>
                  <a:round/>
                  <a:headEnd/>
                  <a:tailEnd/>
                </a:ln>
                <a:solidFill>
                  <a:schemeClr val="bg1"/>
                </a:solidFill>
              </a:rPr>
              <a:t>Roh</a:t>
            </a:r>
            <a:r>
              <a:rPr lang="en-CA" sz="1200" kern="10" dirty="0" smtClean="0">
                <a:ln w="9525">
                  <a:solidFill>
                    <a:srgbClr val="000000"/>
                  </a:solidFill>
                  <a:round/>
                  <a:headEnd/>
                  <a:tailEnd/>
                </a:ln>
                <a:solidFill>
                  <a:schemeClr val="bg1"/>
                </a:solidFill>
              </a:rPr>
              <a:t> Kudus </a:t>
            </a:r>
            <a:r>
              <a:rPr lang="en-CA" sz="1200" kern="10" dirty="0" err="1" smtClean="0">
                <a:ln w="9525">
                  <a:solidFill>
                    <a:srgbClr val="000000"/>
                  </a:solidFill>
                  <a:round/>
                  <a:headEnd/>
                  <a:tailEnd/>
                </a:ln>
                <a:solidFill>
                  <a:schemeClr val="bg1"/>
                </a:solidFill>
              </a:rPr>
              <a:t>keesaan</a:t>
            </a:r>
            <a:endParaRPr lang="en-CA" sz="1200" kern="10" dirty="0" smtClean="0">
              <a:ln w="9525">
                <a:solidFill>
                  <a:srgbClr val="000000"/>
                </a:solidFill>
                <a:round/>
                <a:headEnd/>
                <a:tailEnd/>
              </a:ln>
              <a:solidFill>
                <a:schemeClr val="bg1"/>
              </a:solidFill>
            </a:endParaRPr>
          </a:p>
          <a:p>
            <a:pPr algn="ctr" rtl="0"/>
            <a:endParaRPr lang="en-CA" sz="1200" kern="10" dirty="0" smtClean="0">
              <a:ln w="9525">
                <a:solidFill>
                  <a:srgbClr val="000000"/>
                </a:solidFill>
                <a:round/>
                <a:headEnd/>
                <a:tailEnd/>
              </a:ln>
              <a:solidFill>
                <a:schemeClr val="bg1"/>
              </a:solidFill>
            </a:endParaRPr>
          </a:p>
          <a:p>
            <a:pPr algn="ctr" rtl="0"/>
            <a:endParaRPr lang="en-CA" sz="1200" kern="10" dirty="0" smtClean="0">
              <a:ln w="9525">
                <a:solidFill>
                  <a:srgbClr val="000000"/>
                </a:solidFill>
                <a:round/>
                <a:headEnd/>
                <a:tailEnd/>
              </a:ln>
              <a:solidFill>
                <a:schemeClr val="bg1"/>
              </a:solidFill>
            </a:endParaRPr>
          </a:p>
          <a:p>
            <a:pPr algn="ctr" rtl="0"/>
            <a:endParaRPr lang="en-CA" sz="1200" kern="10" dirty="0">
              <a:ln w="9525">
                <a:solidFill>
                  <a:srgbClr val="000000"/>
                </a:solidFill>
                <a:round/>
                <a:headEnd/>
                <a:tailEnd/>
              </a:ln>
              <a:solidFill>
                <a:schemeClr val="bg1"/>
              </a:solidFill>
            </a:endParaRPr>
          </a:p>
          <a:p>
            <a:pPr algn="ctr" rtl="0"/>
            <a:r>
              <a:rPr lang="en-CA" sz="1200" kern="10" spc="0" dirty="0" smtClean="0">
                <a:ln w="9525">
                  <a:solidFill>
                    <a:srgbClr val="000000"/>
                  </a:solidFill>
                  <a:round/>
                  <a:headEnd/>
                  <a:tailEnd/>
                </a:ln>
                <a:solidFill>
                  <a:schemeClr val="bg1"/>
                </a:solidFill>
                <a:effectLst/>
              </a:rPr>
              <a:t> </a:t>
            </a:r>
            <a:r>
              <a:rPr lang="en-CA" sz="1200" kern="10" spc="0" dirty="0" err="1" smtClean="0">
                <a:ln w="9525">
                  <a:solidFill>
                    <a:srgbClr val="000000"/>
                  </a:solidFill>
                  <a:round/>
                  <a:headEnd/>
                  <a:tailEnd/>
                </a:ln>
                <a:solidFill>
                  <a:schemeClr val="bg1"/>
                </a:solidFill>
                <a:effectLst/>
              </a:rPr>
              <a:t>kasih</a:t>
            </a:r>
            <a:r>
              <a:rPr lang="en-CA" sz="1200" kern="10" spc="0" dirty="0" smtClean="0">
                <a:ln w="9525">
                  <a:solidFill>
                    <a:srgbClr val="000000"/>
                  </a:solidFill>
                  <a:round/>
                  <a:headEnd/>
                  <a:tailEnd/>
                </a:ln>
                <a:solidFill>
                  <a:schemeClr val="bg1"/>
                </a:solidFill>
                <a:effectLst/>
              </a:rPr>
              <a:t>, </a:t>
            </a:r>
            <a:r>
              <a:rPr lang="en-CA" sz="1200" kern="10" spc="0" dirty="0" err="1" smtClean="0">
                <a:ln w="9525">
                  <a:solidFill>
                    <a:srgbClr val="000000"/>
                  </a:solidFill>
                  <a:round/>
                  <a:headEnd/>
                  <a:tailEnd/>
                </a:ln>
                <a:solidFill>
                  <a:schemeClr val="bg1"/>
                </a:solidFill>
                <a:effectLst/>
              </a:rPr>
              <a:t>persekutuan</a:t>
            </a:r>
            <a:r>
              <a:rPr lang="en-CA" sz="1200" kern="10" spc="0" dirty="0" smtClean="0">
                <a:ln w="9525">
                  <a:solidFill>
                    <a:srgbClr val="000000"/>
                  </a:solidFill>
                  <a:round/>
                  <a:headEnd/>
                  <a:tailEnd/>
                </a:ln>
                <a:solidFill>
                  <a:schemeClr val="bg1"/>
                </a:solidFill>
                <a:effectLst/>
              </a:rPr>
              <a:t>, </a:t>
            </a:r>
            <a:r>
              <a:rPr lang="en-CA" sz="1200" kern="10" spc="0" dirty="0" err="1" smtClean="0">
                <a:ln w="9525">
                  <a:solidFill>
                    <a:srgbClr val="000000"/>
                  </a:solidFill>
                  <a:round/>
                  <a:headEnd/>
                  <a:tailEnd/>
                </a:ln>
                <a:solidFill>
                  <a:schemeClr val="bg1"/>
                </a:solidFill>
                <a:effectLst/>
              </a:rPr>
              <a:t>bekerja</a:t>
            </a:r>
            <a:r>
              <a:rPr lang="en-CA" sz="1200" kern="10" spc="0" dirty="0" smtClean="0">
                <a:ln w="9525">
                  <a:solidFill>
                    <a:srgbClr val="000000"/>
                  </a:solidFill>
                  <a:round/>
                  <a:headEnd/>
                  <a:tailEnd/>
                </a:ln>
                <a:solidFill>
                  <a:schemeClr val="bg1"/>
                </a:solidFill>
                <a:effectLst/>
              </a:rPr>
              <a:t> </a:t>
            </a:r>
            <a:r>
              <a:rPr lang="en-CA" sz="1200" kern="10" spc="0" dirty="0" err="1" smtClean="0">
                <a:ln w="9525">
                  <a:solidFill>
                    <a:srgbClr val="000000"/>
                  </a:solidFill>
                  <a:round/>
                  <a:headEnd/>
                  <a:tailEnd/>
                </a:ln>
                <a:solidFill>
                  <a:schemeClr val="bg1"/>
                </a:solidFill>
                <a:effectLst/>
              </a:rPr>
              <a:t>sama</a:t>
            </a:r>
            <a:endParaRPr lang="en-CA" sz="1200" kern="10" spc="0" dirty="0">
              <a:ln w="9525">
                <a:solidFill>
                  <a:srgbClr val="000000"/>
                </a:solidFill>
                <a:round/>
                <a:headEnd/>
                <a:tailEnd/>
              </a:ln>
              <a:solidFill>
                <a:schemeClr val="bg1"/>
              </a:solidFill>
              <a:effectLst/>
            </a:endParaRPr>
          </a:p>
        </p:txBody>
      </p:sp>
      <p:pic>
        <p:nvPicPr>
          <p:cNvPr id="12" name="Picture 11" descr="egyptian.gif"/>
          <p:cNvPicPr>
            <a:picLocks noChangeAspect="1"/>
          </p:cNvPicPr>
          <p:nvPr/>
        </p:nvPicPr>
        <p:blipFill>
          <a:blip r:embed="rId3" cstate="print"/>
          <a:stretch>
            <a:fillRect/>
          </a:stretch>
        </p:blipFill>
        <p:spPr>
          <a:xfrm rot="14400000" flipH="1">
            <a:off x="3928688" y="3032619"/>
            <a:ext cx="614478" cy="365760"/>
          </a:xfrm>
          <a:prstGeom prst="rect">
            <a:avLst/>
          </a:prstGeom>
        </p:spPr>
      </p:pic>
      <p:pic>
        <p:nvPicPr>
          <p:cNvPr id="13" name="Picture 12" descr="egyptian.gif"/>
          <p:cNvPicPr>
            <a:picLocks noChangeAspect="1"/>
          </p:cNvPicPr>
          <p:nvPr/>
        </p:nvPicPr>
        <p:blipFill>
          <a:blip r:embed="rId3" cstate="print"/>
          <a:stretch>
            <a:fillRect/>
          </a:stretch>
        </p:blipFill>
        <p:spPr>
          <a:xfrm rot="14400000" flipH="1">
            <a:off x="3592722" y="2883557"/>
            <a:ext cx="614478" cy="365760"/>
          </a:xfrm>
          <a:prstGeom prst="rect">
            <a:avLst/>
          </a:prstGeom>
        </p:spPr>
      </p:pic>
      <p:pic>
        <p:nvPicPr>
          <p:cNvPr id="19" name="Picture 18" descr="egyptian.gif"/>
          <p:cNvPicPr>
            <a:picLocks noChangeAspect="1"/>
          </p:cNvPicPr>
          <p:nvPr/>
        </p:nvPicPr>
        <p:blipFill>
          <a:blip r:embed="rId3" cstate="print"/>
          <a:stretch>
            <a:fillRect/>
          </a:stretch>
        </p:blipFill>
        <p:spPr>
          <a:xfrm rot="14400000" flipH="1">
            <a:off x="3928688" y="3392659"/>
            <a:ext cx="614478" cy="365760"/>
          </a:xfrm>
          <a:prstGeom prst="rect">
            <a:avLst/>
          </a:prstGeom>
        </p:spPr>
      </p:pic>
      <p:pic>
        <p:nvPicPr>
          <p:cNvPr id="20" name="Picture 19" descr="egyptian.gif"/>
          <p:cNvPicPr>
            <a:picLocks noChangeAspect="1"/>
          </p:cNvPicPr>
          <p:nvPr/>
        </p:nvPicPr>
        <p:blipFill>
          <a:blip r:embed="rId3" cstate="print"/>
          <a:stretch>
            <a:fillRect/>
          </a:stretch>
        </p:blipFill>
        <p:spPr>
          <a:xfrm rot="14400000" flipH="1">
            <a:off x="3592722" y="3243597"/>
            <a:ext cx="614478" cy="365760"/>
          </a:xfrm>
          <a:prstGeom prst="rect">
            <a:avLst/>
          </a:prstGeom>
        </p:spPr>
      </p:pic>
      <p:pic>
        <p:nvPicPr>
          <p:cNvPr id="23" name="Picture 22" descr="egyptian.gif"/>
          <p:cNvPicPr>
            <a:picLocks noChangeAspect="1"/>
          </p:cNvPicPr>
          <p:nvPr/>
        </p:nvPicPr>
        <p:blipFill>
          <a:blip r:embed="rId3" cstate="print"/>
          <a:stretch>
            <a:fillRect/>
          </a:stretch>
        </p:blipFill>
        <p:spPr>
          <a:xfrm rot="14400000" flipH="1">
            <a:off x="3280616" y="3459621"/>
            <a:ext cx="614478" cy="365760"/>
          </a:xfrm>
          <a:prstGeom prst="rect">
            <a:avLst/>
          </a:prstGeom>
        </p:spPr>
      </p:pic>
      <p:pic>
        <p:nvPicPr>
          <p:cNvPr id="24" name="Picture 23" descr="egyptian.gif"/>
          <p:cNvPicPr>
            <a:picLocks noChangeAspect="1"/>
          </p:cNvPicPr>
          <p:nvPr/>
        </p:nvPicPr>
        <p:blipFill>
          <a:blip r:embed="rId3" cstate="print"/>
          <a:stretch>
            <a:fillRect/>
          </a:stretch>
        </p:blipFill>
        <p:spPr>
          <a:xfrm rot="14400000" flipH="1">
            <a:off x="3232682" y="3027573"/>
            <a:ext cx="614478" cy="365760"/>
          </a:xfrm>
          <a:prstGeom prst="rect">
            <a:avLst/>
          </a:prstGeom>
        </p:spPr>
      </p:pic>
      <p:pic>
        <p:nvPicPr>
          <p:cNvPr id="25" name="Picture 24" descr="egyptian.gif"/>
          <p:cNvPicPr>
            <a:picLocks noChangeAspect="1"/>
          </p:cNvPicPr>
          <p:nvPr/>
        </p:nvPicPr>
        <p:blipFill>
          <a:blip r:embed="rId3" cstate="print"/>
          <a:stretch>
            <a:fillRect/>
          </a:stretch>
        </p:blipFill>
        <p:spPr>
          <a:xfrm rot="14400000" flipH="1">
            <a:off x="3592722" y="3608683"/>
            <a:ext cx="614478" cy="365760"/>
          </a:xfrm>
          <a:prstGeom prst="rect">
            <a:avLst/>
          </a:prstGeom>
        </p:spPr>
      </p:pic>
      <p:sp>
        <p:nvSpPr>
          <p:cNvPr id="26" name="TextBox 25"/>
          <p:cNvSpPr txBox="1"/>
          <p:nvPr/>
        </p:nvSpPr>
        <p:spPr>
          <a:xfrm>
            <a:off x="7020272" y="4325034"/>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r>
              <a:rPr lang="en-CA" sz="1000" dirty="0" smtClean="0">
                <a:solidFill>
                  <a:schemeClr val="tx1">
                    <a:lumMod val="85000"/>
                  </a:schemeClr>
                </a:solidFill>
              </a:rPr>
              <a:t>Jumping heart © www.fg-a.com</a:t>
            </a:r>
            <a:endParaRPr lang="en-CA"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9" name="Rectangle 28"/>
          <p:cNvSpPr/>
          <p:nvPr/>
        </p:nvSpPr>
        <p:spPr>
          <a:xfrm>
            <a:off x="7126560" y="2670056"/>
            <a:ext cx="6858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a:off x="7380312" y="25146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4you.png"/>
          <p:cNvPicPr>
            <a:picLocks noChangeAspect="1"/>
          </p:cNvPicPr>
          <p:nvPr/>
        </p:nvPicPr>
        <p:blipFill>
          <a:blip r:embed="rId3" cstate="print"/>
          <a:srcRect l="17780" t="14343" r="54067" b="42228"/>
          <a:stretch>
            <a:fillRect/>
          </a:stretch>
        </p:blipFill>
        <p:spPr>
          <a:xfrm>
            <a:off x="107504" y="1412776"/>
            <a:ext cx="1944216" cy="2736304"/>
          </a:xfrm>
          <a:prstGeom prst="rect">
            <a:avLst/>
          </a:prstGeom>
        </p:spPr>
      </p:pic>
      <p:sp>
        <p:nvSpPr>
          <p:cNvPr id="15" name="TextBox 8"/>
          <p:cNvSpPr txBox="1">
            <a:spLocks noChangeArrowheads="1"/>
          </p:cNvSpPr>
          <p:nvPr/>
        </p:nvSpPr>
        <p:spPr bwMode="auto">
          <a:xfrm>
            <a:off x="107505" y="3687415"/>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65000"/>
                  </a:schemeClr>
                </a:solidFill>
              </a:rPr>
              <a:t>©</a:t>
            </a:r>
            <a:r>
              <a:rPr lang="en-CA" altLang="ko-KR" sz="1000" dirty="0" smtClean="0">
                <a:solidFill>
                  <a:schemeClr val="tx1">
                    <a:lumMod val="65000"/>
                  </a:schemeClr>
                </a:solidFill>
              </a:rPr>
              <a:t> </a:t>
            </a:r>
            <a:r>
              <a:rPr lang="en-CA" sz="1000" dirty="0" smtClean="0">
                <a:solidFill>
                  <a:schemeClr val="tx1">
                    <a:lumMod val="65000"/>
                  </a:schemeClr>
                </a:solidFill>
              </a:rPr>
              <a:t>GospelGifs.com </a:t>
            </a:r>
          </a:p>
          <a:p>
            <a:pPr algn="ctr">
              <a:defRPr/>
            </a:pPr>
            <a:r>
              <a:rPr lang="en-CA" sz="1000" dirty="0" smtClean="0">
                <a:solidFill>
                  <a:schemeClr val="tx1">
                    <a:lumMod val="65000"/>
                  </a:schemeClr>
                </a:solidFill>
              </a:rPr>
              <a:t>used with permission</a:t>
            </a:r>
            <a:endParaRPr lang="en-CA" sz="1000" dirty="0">
              <a:solidFill>
                <a:schemeClr val="tx1">
                  <a:lumMod val="65000"/>
                </a:schemeClr>
              </a:solidFill>
            </a:endParaRPr>
          </a:p>
        </p:txBody>
      </p:sp>
      <p:pic>
        <p:nvPicPr>
          <p:cNvPr id="22" name="Picture 21" descr="angry-face-01s.gif"/>
          <p:cNvPicPr>
            <a:picLocks noChangeAspect="1"/>
          </p:cNvPicPr>
          <p:nvPr/>
        </p:nvPicPr>
        <p:blipFill>
          <a:blip r:embed="rId4" cstate="print"/>
          <a:stretch>
            <a:fillRect/>
          </a:stretch>
        </p:blipFill>
        <p:spPr>
          <a:xfrm>
            <a:off x="323528" y="116632"/>
            <a:ext cx="864096" cy="864096"/>
          </a:xfrm>
          <a:prstGeom prst="ellipse">
            <a:avLst/>
          </a:prstGeom>
        </p:spPr>
      </p:pic>
      <p:sp>
        <p:nvSpPr>
          <p:cNvPr id="37" name="TextBox 8"/>
          <p:cNvSpPr txBox="1">
            <a:spLocks noChangeArrowheads="1"/>
          </p:cNvSpPr>
          <p:nvPr/>
        </p:nvSpPr>
        <p:spPr bwMode="auto">
          <a:xfrm rot="16200000">
            <a:off x="-324833" y="404954"/>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50000"/>
                  </a:schemeClr>
                </a:solidFill>
              </a:rPr>
              <a:t>© </a:t>
            </a:r>
            <a:r>
              <a:rPr lang="en-CA" sz="800" dirty="0" smtClean="0">
                <a:solidFill>
                  <a:schemeClr val="tx1">
                    <a:lumMod val="50000"/>
                  </a:schemeClr>
                </a:solidFill>
              </a:rPr>
              <a:t>GospelGifs.com </a:t>
            </a:r>
            <a:endParaRPr lang="en-CA" sz="800" dirty="0">
              <a:solidFill>
                <a:schemeClr val="tx1">
                  <a:lumMod val="50000"/>
                </a:schemeClr>
              </a:solidFill>
            </a:endParaRPr>
          </a:p>
        </p:txBody>
      </p:sp>
      <p:sp>
        <p:nvSpPr>
          <p:cNvPr id="44" name="TextBox 43"/>
          <p:cNvSpPr txBox="1"/>
          <p:nvPr/>
        </p:nvSpPr>
        <p:spPr>
          <a:xfrm rot="5400000">
            <a:off x="7738464" y="1554904"/>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heart © clipartbest.com</a:t>
            </a:r>
            <a:endParaRPr lang="en-CA" sz="900" dirty="0">
              <a:solidFill>
                <a:schemeClr val="tx1">
                  <a:lumMod val="85000"/>
                </a:schemeClr>
              </a:solidFill>
            </a:endParaRPr>
          </a:p>
        </p:txBody>
      </p:sp>
      <p:sp>
        <p:nvSpPr>
          <p:cNvPr id="46" name="TextBox 12"/>
          <p:cNvSpPr txBox="1">
            <a:spLocks noChangeArrowheads="1"/>
          </p:cNvSpPr>
          <p:nvPr/>
        </p:nvSpPr>
        <p:spPr bwMode="auto">
          <a:xfrm>
            <a:off x="72008" y="5428381"/>
            <a:ext cx="9036496" cy="1384995"/>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tetapi</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menunjukkan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kasih-Nya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oleh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mati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ketika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masih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berdosa</a:t>
            </a:r>
            <a:r>
              <a:rPr lang="en-CA" sz="2800" b="1" dirty="0" smtClean="0">
                <a:solidFill>
                  <a:schemeClr val="bg1"/>
                </a:solidFill>
                <a:latin typeface="Calibri" pitchFamily="34" charset="0"/>
                <a:cs typeface="Calibri" pitchFamily="34" charset="0"/>
              </a:rPr>
              <a:t>.”  </a:t>
            </a:r>
            <a:r>
              <a:rPr lang="en-US" sz="2800" b="1" spc="-30" dirty="0" err="1" smtClean="0">
                <a:solidFill>
                  <a:schemeClr val="bg1"/>
                </a:solidFill>
                <a:latin typeface="Calibri" pitchFamily="34" charset="0"/>
              </a:rPr>
              <a:t>Rm</a:t>
            </a:r>
            <a:r>
              <a:rPr lang="en-US" sz="2800" b="1" spc="-30" dirty="0" smtClean="0">
                <a:solidFill>
                  <a:schemeClr val="bg1"/>
                </a:solidFill>
                <a:latin typeface="Calibri" pitchFamily="34" charset="0"/>
              </a:rPr>
              <a:t> 5:8</a:t>
            </a:r>
            <a:endParaRPr lang="en-CA" spc="-30" dirty="0">
              <a:solidFill>
                <a:schemeClr val="bg1"/>
              </a:solidFill>
            </a:endParaRPr>
          </a:p>
        </p:txBody>
      </p:sp>
      <p:sp>
        <p:nvSpPr>
          <p:cNvPr id="47" name="TextBox 46"/>
          <p:cNvSpPr txBox="1"/>
          <p:nvPr/>
        </p:nvSpPr>
        <p:spPr>
          <a:xfrm>
            <a:off x="2411760" y="4244895"/>
            <a:ext cx="3528392" cy="1200329"/>
          </a:xfrm>
          <a:prstGeom prst="rect">
            <a:avLst/>
          </a:prstGeom>
          <a:noFill/>
        </p:spPr>
        <p:txBody>
          <a:bodyPr wrap="square" rtlCol="0">
            <a:spAutoFit/>
          </a:bodyPr>
          <a:lstStyle/>
          <a:p>
            <a:pPr algn="ctr"/>
            <a:r>
              <a:rPr lang="en-CA" sz="2400" b="1" dirty="0" smtClean="0">
                <a:latin typeface="Calibri" pitchFamily="34" charset="0"/>
              </a:rPr>
              <a:t>TUHAN </a:t>
            </a:r>
            <a:r>
              <a:rPr lang="en-CA" sz="2400" b="1" dirty="0" err="1" smtClean="0">
                <a:latin typeface="Calibri" pitchFamily="34" charset="0"/>
              </a:rPr>
              <a:t>memberikan</a:t>
            </a:r>
            <a:r>
              <a:rPr lang="en-CA" sz="2400" b="1" dirty="0" smtClean="0">
                <a:latin typeface="Calibri" pitchFamily="34" charset="0"/>
              </a:rPr>
              <a:t> </a:t>
            </a:r>
            <a:r>
              <a:rPr lang="en-CA" sz="2400" b="1" dirty="0" err="1" smtClean="0">
                <a:latin typeface="Calibri" pitchFamily="34" charset="0"/>
              </a:rPr>
              <a:t>kekayaan</a:t>
            </a:r>
            <a:r>
              <a:rPr lang="en-CA" sz="2400" b="1" dirty="0" smtClean="0">
                <a:latin typeface="Calibri" pitchFamily="34" charset="0"/>
              </a:rPr>
              <a:t> </a:t>
            </a:r>
            <a:r>
              <a:rPr lang="en-CA" sz="2400" b="1" dirty="0" err="1" smtClean="0">
                <a:latin typeface="Calibri" pitchFamily="34" charset="0"/>
              </a:rPr>
              <a:t>anugerahNya</a:t>
            </a:r>
            <a:r>
              <a:rPr lang="en-CA" sz="2400" b="1" dirty="0" smtClean="0">
                <a:latin typeface="Calibri" pitchFamily="34" charset="0"/>
              </a:rPr>
              <a:t> </a:t>
            </a:r>
            <a:r>
              <a:rPr lang="en-CA" sz="2400" b="1" dirty="0" err="1" smtClean="0">
                <a:latin typeface="Calibri" pitchFamily="34" charset="0"/>
              </a:rPr>
              <a:t>dalam</a:t>
            </a:r>
            <a:r>
              <a:rPr lang="en-CA" sz="2400" b="1" dirty="0" smtClean="0">
                <a:latin typeface="Calibri" pitchFamily="34" charset="0"/>
              </a:rPr>
              <a:t> </a:t>
            </a:r>
            <a:r>
              <a:rPr lang="en-CA" sz="2400" b="1" dirty="0" err="1" smtClean="0">
                <a:latin typeface="Calibri" pitchFamily="34" charset="0"/>
              </a:rPr>
              <a:t>Kristus</a:t>
            </a:r>
            <a:endParaRPr lang="en-CA" sz="2400" b="1" dirty="0" smtClean="0">
              <a:latin typeface="Calibri" pitchFamily="34" charset="0"/>
            </a:endParaRPr>
          </a:p>
        </p:txBody>
      </p:sp>
      <p:sp>
        <p:nvSpPr>
          <p:cNvPr id="48" name="TextBox 47"/>
          <p:cNvSpPr txBox="1"/>
          <p:nvPr/>
        </p:nvSpPr>
        <p:spPr>
          <a:xfrm>
            <a:off x="107504" y="4244895"/>
            <a:ext cx="2016224" cy="1200329"/>
          </a:xfrm>
          <a:prstGeom prst="rect">
            <a:avLst/>
          </a:prstGeom>
          <a:noFill/>
        </p:spPr>
        <p:txBody>
          <a:bodyPr wrap="square" rtlCol="0">
            <a:spAutoFit/>
          </a:bodyPr>
          <a:lstStyle/>
          <a:p>
            <a:pPr algn="ctr"/>
            <a:r>
              <a:rPr lang="en-CA" sz="2400" b="1" dirty="0" err="1" smtClean="0">
                <a:latin typeface="Calibri" pitchFamily="34" charset="0"/>
              </a:rPr>
              <a:t>Kristus</a:t>
            </a:r>
            <a:r>
              <a:rPr lang="en-CA" sz="2400" b="1" dirty="0" smtClean="0">
                <a:latin typeface="Calibri" pitchFamily="34" charset="0"/>
              </a:rPr>
              <a:t> </a:t>
            </a:r>
            <a:r>
              <a:rPr lang="en-CA" sz="2400" b="1" dirty="0" err="1" smtClean="0">
                <a:latin typeface="Calibri" pitchFamily="34" charset="0"/>
              </a:rPr>
              <a:t>mati</a:t>
            </a:r>
            <a:r>
              <a:rPr lang="en-CA" sz="2400" b="1" dirty="0" smtClean="0">
                <a:latin typeface="Calibri" pitchFamily="34" charset="0"/>
              </a:rPr>
              <a:t> </a:t>
            </a:r>
            <a:r>
              <a:rPr lang="en-CA" sz="2400" b="1" dirty="0" err="1" smtClean="0">
                <a:latin typeface="Calibri" pitchFamily="34" charset="0"/>
              </a:rPr>
              <a:t>untuk</a:t>
            </a:r>
            <a:r>
              <a:rPr lang="en-CA" sz="2400" b="1" dirty="0" smtClean="0">
                <a:latin typeface="Calibri" pitchFamily="34" charset="0"/>
              </a:rPr>
              <a:t> </a:t>
            </a:r>
            <a:r>
              <a:rPr lang="en-CA" sz="2400" b="1" dirty="0" err="1" smtClean="0">
                <a:latin typeface="Calibri" pitchFamily="34" charset="0"/>
              </a:rPr>
              <a:t>kita</a:t>
            </a:r>
            <a:r>
              <a:rPr lang="en-CA" sz="2400" b="1" dirty="0" smtClean="0">
                <a:latin typeface="Calibri" pitchFamily="34" charset="0"/>
              </a:rPr>
              <a:t> </a:t>
            </a:r>
            <a:r>
              <a:rPr lang="en-CA" sz="2400" b="1" dirty="0" err="1" smtClean="0">
                <a:latin typeface="Calibri" pitchFamily="34" charset="0"/>
              </a:rPr>
              <a:t>supaya</a:t>
            </a:r>
            <a:endParaRPr lang="en-CA" sz="2400" b="1" dirty="0" smtClean="0">
              <a:latin typeface="Calibri" pitchFamily="34" charset="0"/>
            </a:endParaRPr>
          </a:p>
        </p:txBody>
      </p:sp>
      <p:sp>
        <p:nvSpPr>
          <p:cNvPr id="51" name="TextBox 50"/>
          <p:cNvSpPr txBox="1"/>
          <p:nvPr/>
        </p:nvSpPr>
        <p:spPr>
          <a:xfrm>
            <a:off x="323528" y="44624"/>
            <a:ext cx="936104" cy="400110"/>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a:t>
            </a:r>
            <a:endParaRPr lang="en-CA" sz="2000" dirty="0">
              <a:solidFill>
                <a:schemeClr val="bg1"/>
              </a:solidFill>
            </a:endParaRPr>
          </a:p>
        </p:txBody>
      </p:sp>
      <p:sp>
        <p:nvSpPr>
          <p:cNvPr id="52" name="Title 1"/>
          <p:cNvSpPr txBox="1">
            <a:spLocks/>
          </p:cNvSpPr>
          <p:nvPr/>
        </p:nvSpPr>
        <p:spPr bwMode="auto">
          <a:xfrm>
            <a:off x="3059832" y="44624"/>
            <a:ext cx="6084168" cy="864096"/>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Calibri" pitchFamily="34" charset="0"/>
              </a:rPr>
              <a:t>98. </a:t>
            </a:r>
            <a:r>
              <a:rPr lang="en-US" sz="2800" b="1" dirty="0" err="1" smtClean="0">
                <a:solidFill>
                  <a:srgbClr val="FF0000"/>
                </a:solidFill>
                <a:latin typeface="Calibri" pitchFamily="34" charset="0"/>
                <a:cs typeface="Calibri" pitchFamily="34" charset="0"/>
              </a:rPr>
              <a:t>Dikasihi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oleh</a:t>
            </a:r>
            <a:r>
              <a:rPr lang="en-US" sz="2800" b="1" dirty="0" smtClean="0">
                <a:solidFill>
                  <a:srgbClr val="FF0000"/>
                </a:solidFill>
                <a:latin typeface="Calibri" pitchFamily="34" charset="0"/>
                <a:cs typeface="Calibri" pitchFamily="34" charset="0"/>
              </a:rPr>
              <a:t> Allah </a:t>
            </a:r>
            <a:r>
              <a:rPr lang="en-US" sz="2800" b="1" dirty="0" err="1" smtClean="0">
                <a:solidFill>
                  <a:srgbClr val="FF0000"/>
                </a:solidFill>
                <a:latin typeface="Calibri" pitchFamily="34" charset="0"/>
                <a:cs typeface="Calibri" pitchFamily="34" charset="0"/>
              </a:rPr>
              <a:t>Bapa</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Anak</a:t>
            </a:r>
            <a:r>
              <a:rPr lang="en-US" sz="2800" b="1" dirty="0" smtClean="0">
                <a:solidFill>
                  <a:srgbClr val="FF0000"/>
                </a:solidFill>
                <a:latin typeface="Calibri" pitchFamily="34" charset="0"/>
                <a:cs typeface="Calibri" pitchFamily="34" charset="0"/>
              </a:rPr>
              <a:t> </a:t>
            </a:r>
          </a:p>
          <a:p>
            <a:pPr lvl="0" algn="ctr" eaLnBrk="0" hangingPunct="0">
              <a:defRPr/>
            </a:pPr>
            <a:r>
              <a:rPr lang="en-US" sz="2800" b="1" dirty="0" err="1" smtClean="0">
                <a:solidFill>
                  <a:srgbClr val="FF0000"/>
                </a:solidFill>
                <a:latin typeface="Calibri" pitchFamily="34" charset="0"/>
                <a:cs typeface="Calibri" pitchFamily="34" charset="0"/>
              </a:rPr>
              <a:t>dan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Roh</a:t>
            </a:r>
            <a:r>
              <a:rPr lang="en-US" sz="2800" b="1" dirty="0" smtClean="0">
                <a:solidFill>
                  <a:srgbClr val="FF0000"/>
                </a:solidFill>
                <a:latin typeface="Calibri" pitchFamily="34" charset="0"/>
                <a:cs typeface="Calibri" pitchFamily="34" charset="0"/>
              </a:rPr>
              <a:t>!  </a:t>
            </a:r>
            <a:r>
              <a:rPr lang="en-US" sz="2800" b="1" kern="0" dirty="0" err="1" smtClean="0">
                <a:solidFill>
                  <a:srgbClr val="FF0000"/>
                </a:solidFill>
                <a:latin typeface="Calibri" pitchFamily="34" charset="0"/>
                <a:ea typeface="+mj-ea"/>
                <a:cs typeface="Times New Roman" pitchFamily="18" charset="0"/>
              </a:rPr>
              <a:t>Terima</a:t>
            </a:r>
            <a:r>
              <a:rPr lang="en-US" sz="2800" b="1" kern="0" dirty="0" smtClean="0">
                <a:solidFill>
                  <a:srgbClr val="FF0000"/>
                </a:solidFill>
                <a:latin typeface="Calibri" pitchFamily="34" charset="0"/>
                <a:ea typeface="+mj-ea"/>
                <a:cs typeface="Times New Roman" pitchFamily="18" charset="0"/>
              </a:rPr>
              <a:t> </a:t>
            </a:r>
            <a:r>
              <a:rPr lang="en-US" sz="2800" b="1" kern="0" dirty="0" err="1" smtClean="0">
                <a:solidFill>
                  <a:srgbClr val="FF0000"/>
                </a:solidFill>
                <a:latin typeface="Calibri" pitchFamily="34" charset="0"/>
                <a:ea typeface="+mj-ea"/>
                <a:cs typeface="Times New Roman" pitchFamily="18" charset="0"/>
              </a:rPr>
              <a:t>Kasih</a:t>
            </a:r>
            <a:r>
              <a:rPr lang="en-US" sz="2800" b="1" kern="0" dirty="0" smtClean="0">
                <a:solidFill>
                  <a:srgbClr val="FF0000"/>
                </a:solidFill>
                <a:latin typeface="Calibri" pitchFamily="34" charset="0"/>
                <a:ea typeface="+mj-ea"/>
                <a:cs typeface="Times New Roman" pitchFamily="18" charset="0"/>
              </a:rPr>
              <a:t>, </a:t>
            </a:r>
            <a:r>
              <a:rPr lang="en-US" sz="2800" b="1" kern="0" dirty="0" err="1" smtClean="0">
                <a:solidFill>
                  <a:srgbClr val="FF0000"/>
                </a:solidFill>
                <a:latin typeface="Calibri" pitchFamily="34" charset="0"/>
                <a:ea typeface="+mj-ea"/>
                <a:cs typeface="Times New Roman" pitchFamily="18" charset="0"/>
              </a:rPr>
              <a:t>Tuhan</a:t>
            </a:r>
            <a:r>
              <a:rPr lang="en-US" sz="2800" b="1" kern="0" dirty="0" smtClean="0">
                <a:solidFill>
                  <a:srgbClr val="FF0000"/>
                </a:solidFill>
                <a:latin typeface="Calibri" pitchFamily="34" charset="0"/>
                <a:ea typeface="+mj-ea"/>
                <a:cs typeface="Times New Roman" pitchFamily="18" charset="0"/>
              </a:rPr>
              <a:t>!</a:t>
            </a:r>
            <a:r>
              <a:rPr kumimoji="0" lang="en-US" sz="2800" b="1" i="0" u="none" strike="noStrike" kern="0" cap="none" spc="0" normalizeH="0" baseline="0" noProof="0" dirty="0" smtClean="0">
                <a:ln>
                  <a:noFill/>
                </a:ln>
                <a:solidFill>
                  <a:srgbClr val="FF0000"/>
                </a:solidFill>
                <a:effectLst/>
                <a:uLnTx/>
                <a:uFillTx/>
                <a:latin typeface="Calibri" pitchFamily="34" charset="0"/>
                <a:ea typeface="+mj-ea"/>
                <a:cs typeface="Times New Roman" pitchFamily="18" charset="0"/>
              </a:rPr>
              <a:t> </a:t>
            </a:r>
            <a:endParaRPr kumimoji="0" lang="en-CA" sz="2800" b="1" i="0" u="none" strike="noStrike" kern="0" cap="none" spc="0" normalizeH="0" baseline="0" noProof="0" dirty="0" smtClean="0">
              <a:ln>
                <a:noFill/>
              </a:ln>
              <a:solidFill>
                <a:srgbClr val="FF0000"/>
              </a:solidFill>
              <a:effectLst/>
              <a:uLnTx/>
              <a:uFillTx/>
              <a:latin typeface="Calibri" pitchFamily="34" charset="0"/>
              <a:ea typeface="+mj-ea"/>
              <a:cs typeface="+mj-cs"/>
            </a:endParaRPr>
          </a:p>
        </p:txBody>
      </p:sp>
      <p:cxnSp>
        <p:nvCxnSpPr>
          <p:cNvPr id="7" name="Straight Arrow Connector 6"/>
          <p:cNvCxnSpPr/>
          <p:nvPr/>
        </p:nvCxnSpPr>
        <p:spPr>
          <a:xfrm flipV="1">
            <a:off x="2123728"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5796136" y="1196752"/>
            <a:ext cx="914400" cy="3139321"/>
          </a:xfrm>
          <a:prstGeom prst="rect">
            <a:avLst/>
          </a:prstGeom>
          <a:solidFill>
            <a:srgbClr val="00B0F0"/>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a:p>
        </p:txBody>
      </p:sp>
      <p:cxnSp>
        <p:nvCxnSpPr>
          <p:cNvPr id="20" name="Straight Arrow Connector 19"/>
          <p:cNvCxnSpPr/>
          <p:nvPr/>
        </p:nvCxnSpPr>
        <p:spPr>
          <a:xfrm flipV="1">
            <a:off x="5842992" y="2204864"/>
            <a:ext cx="457200" cy="0"/>
          </a:xfrm>
          <a:prstGeom prst="straightConnector1">
            <a:avLst/>
          </a:prstGeom>
          <a:ln w="76200">
            <a:solidFill>
              <a:srgbClr val="FFFFFF"/>
            </a:solidFill>
            <a:tailEnd type="arrow"/>
          </a:ln>
        </p:spPr>
        <p:style>
          <a:lnRef idx="1">
            <a:schemeClr val="accent1"/>
          </a:lnRef>
          <a:fillRef idx="0">
            <a:schemeClr val="accent1"/>
          </a:fillRef>
          <a:effectRef idx="0">
            <a:schemeClr val="accent1"/>
          </a:effectRef>
          <a:fontRef idx="minor">
            <a:schemeClr val="tx1"/>
          </a:fontRef>
        </p:style>
      </p:cxnSp>
      <p:pic>
        <p:nvPicPr>
          <p:cNvPr id="27" name="Picture 26" descr="www.clipartbest.com dc6XLjAMi.gif"/>
          <p:cNvPicPr>
            <a:picLocks noChangeAspect="1"/>
          </p:cNvPicPr>
          <p:nvPr/>
        </p:nvPicPr>
        <p:blipFill>
          <a:blip r:embed="rId5" cstate="print"/>
          <a:stretch>
            <a:fillRect/>
          </a:stretch>
        </p:blipFill>
        <p:spPr>
          <a:xfrm>
            <a:off x="7020272" y="2492896"/>
            <a:ext cx="2194560" cy="1542543"/>
          </a:xfrm>
          <a:prstGeom prst="rect">
            <a:avLst/>
          </a:prstGeom>
        </p:spPr>
      </p:pic>
      <p:sp>
        <p:nvSpPr>
          <p:cNvPr id="24" name="TextBox 23"/>
          <p:cNvSpPr txBox="1"/>
          <p:nvPr/>
        </p:nvSpPr>
        <p:spPr>
          <a:xfrm>
            <a:off x="2555776" y="899428"/>
            <a:ext cx="3456384" cy="369332"/>
          </a:xfrm>
          <a:prstGeom prst="rect">
            <a:avLst/>
          </a:prstGeom>
          <a:noFill/>
        </p:spPr>
        <p:txBody>
          <a:bodyPr wrap="square" rtlCol="0">
            <a:spAutoFit/>
          </a:bodyPr>
          <a:lstStyle/>
          <a:p>
            <a:pPr algn="ctr"/>
            <a:r>
              <a:rPr lang="en-CA" sz="900" dirty="0" smtClean="0">
                <a:solidFill>
                  <a:schemeClr val="tx1">
                    <a:lumMod val="85000"/>
                  </a:schemeClr>
                </a:solidFill>
              </a:rPr>
              <a:t>Dove and Bible   Microsoft clip art © 2013 </a:t>
            </a:r>
          </a:p>
          <a:p>
            <a:pPr algn="ctr"/>
            <a:r>
              <a:rPr lang="en-CA" sz="900" dirty="0" smtClean="0">
                <a:solidFill>
                  <a:schemeClr val="tx1">
                    <a:lumMod val="85000"/>
                  </a:schemeClr>
                </a:solidFill>
              </a:rPr>
              <a:t>Microsoft Corporation. </a:t>
            </a:r>
            <a:endParaRPr lang="en-CA" sz="900" dirty="0">
              <a:solidFill>
                <a:schemeClr val="tx1">
                  <a:lumMod val="85000"/>
                </a:schemeClr>
              </a:solidFill>
            </a:endParaRPr>
          </a:p>
        </p:txBody>
      </p:sp>
      <p:sp>
        <p:nvSpPr>
          <p:cNvPr id="113766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376643" name="Object 3"/>
          <p:cNvGraphicFramePr>
            <a:graphicFrameLocks noChangeAspect="1"/>
          </p:cNvGraphicFramePr>
          <p:nvPr/>
        </p:nvGraphicFramePr>
        <p:xfrm>
          <a:off x="2672916" y="1340768"/>
          <a:ext cx="3843100" cy="2880320"/>
        </p:xfrm>
        <a:graphic>
          <a:graphicData uri="http://schemas.openxmlformats.org/presentationml/2006/ole">
            <p:oleObj spid="_x0000_s11376643" name="Slide" r:id="rId6" imgW="4235249" imgH="3175909" progId="">
              <p:embed/>
            </p:oleObj>
          </a:graphicData>
        </a:graphic>
      </p:graphicFrame>
      <p:sp>
        <p:nvSpPr>
          <p:cNvPr id="50" name="TextBox 49"/>
          <p:cNvSpPr txBox="1"/>
          <p:nvPr/>
        </p:nvSpPr>
        <p:spPr>
          <a:xfrm>
            <a:off x="1115616" y="44624"/>
            <a:ext cx="1857320" cy="1323439"/>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 </a:t>
            </a:r>
            <a:r>
              <a:rPr lang="en-CA" sz="2000" dirty="0" err="1" smtClean="0">
                <a:solidFill>
                  <a:schemeClr val="bg1"/>
                </a:solidFill>
              </a:rPr>
              <a:t>Saya</a:t>
            </a:r>
            <a:r>
              <a:rPr lang="en-CA" sz="2000" dirty="0" smtClean="0">
                <a:solidFill>
                  <a:schemeClr val="bg1"/>
                </a:solidFill>
              </a:rPr>
              <a:t> </a:t>
            </a:r>
            <a:r>
              <a:rPr lang="en-CA" sz="2000" dirty="0" err="1" smtClean="0">
                <a:solidFill>
                  <a:schemeClr val="bg1"/>
                </a:solidFill>
              </a:rPr>
              <a:t>menolak</a:t>
            </a:r>
            <a:r>
              <a:rPr lang="en-CA" sz="2000" dirty="0" smtClean="0">
                <a:solidFill>
                  <a:schemeClr val="bg1"/>
                </a:solidFill>
              </a:rPr>
              <a:t> </a:t>
            </a:r>
            <a:r>
              <a:rPr lang="en-CA" sz="2000" dirty="0" err="1" smtClean="0">
                <a:solidFill>
                  <a:schemeClr val="bg1"/>
                </a:solidFill>
              </a:rPr>
              <a:t>kasih</a:t>
            </a:r>
            <a:r>
              <a:rPr lang="en-CA" sz="2000" dirty="0" smtClean="0">
                <a:solidFill>
                  <a:schemeClr val="bg1"/>
                </a:solidFill>
              </a:rPr>
              <a:t> Allah </a:t>
            </a:r>
            <a:r>
              <a:rPr lang="en-CA" sz="2000" dirty="0" err="1" smtClean="0">
                <a:solidFill>
                  <a:schemeClr val="bg1"/>
                </a:solidFill>
              </a:rPr>
              <a:t>dalam</a:t>
            </a:r>
            <a:r>
              <a:rPr lang="en-CA" sz="2000" dirty="0" smtClean="0">
                <a:solidFill>
                  <a:schemeClr val="bg1"/>
                </a:solidFill>
              </a:rPr>
              <a:t> </a:t>
            </a:r>
            <a:r>
              <a:rPr lang="en-CA" sz="2000" dirty="0" err="1" smtClean="0">
                <a:solidFill>
                  <a:schemeClr val="bg1"/>
                </a:solidFill>
              </a:rPr>
              <a:t>Kristus</a:t>
            </a:r>
            <a:endParaRPr lang="en-CA" sz="2000" dirty="0">
              <a:solidFill>
                <a:schemeClr val="bg1"/>
              </a:solidFill>
            </a:endParaRPr>
          </a:p>
        </p:txBody>
      </p:sp>
      <p:sp>
        <p:nvSpPr>
          <p:cNvPr id="32" name="TextBox 31"/>
          <p:cNvSpPr txBox="1"/>
          <p:nvPr/>
        </p:nvSpPr>
        <p:spPr>
          <a:xfrm>
            <a:off x="5724128" y="980727"/>
            <a:ext cx="914400" cy="3291840"/>
          </a:xfrm>
          <a:prstGeom prst="rect">
            <a:avLst/>
          </a:prstGeom>
          <a:solidFill>
            <a:srgbClr val="00B0F0"/>
          </a:solidFill>
        </p:spPr>
        <p:txBody>
          <a:bodyPr wrap="square" rtlCol="0">
            <a:spAutoFit/>
          </a:bodyPr>
          <a:lstStyle/>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dirty="0"/>
          </a:p>
        </p:txBody>
      </p:sp>
      <p:sp>
        <p:nvSpPr>
          <p:cNvPr id="43" name="WordArt 2"/>
          <p:cNvSpPr>
            <a:spLocks noChangeArrowheads="1" noChangeShapeType="1" noTextEdit="1"/>
          </p:cNvSpPr>
          <p:nvPr/>
        </p:nvSpPr>
        <p:spPr bwMode="auto">
          <a:xfrm>
            <a:off x="6444208" y="1412776"/>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TUHAN</a:t>
            </a:r>
            <a:endParaRPr lang="en-CA" sz="1200" kern="10" spc="0" dirty="0">
              <a:ln w="9525">
                <a:solidFill>
                  <a:srgbClr val="000000"/>
                </a:solidFill>
                <a:round/>
                <a:headEnd/>
                <a:tailEnd/>
              </a:ln>
              <a:solidFill>
                <a:srgbClr val="FFC000"/>
              </a:solidFill>
              <a:effectLst/>
            </a:endParaRPr>
          </a:p>
        </p:txBody>
      </p:sp>
      <p:sp>
        <p:nvSpPr>
          <p:cNvPr id="45" name="TextBox 44"/>
          <p:cNvSpPr txBox="1"/>
          <p:nvPr/>
        </p:nvSpPr>
        <p:spPr>
          <a:xfrm>
            <a:off x="5796136" y="3875564"/>
            <a:ext cx="3275856" cy="1569660"/>
          </a:xfrm>
          <a:prstGeom prst="rect">
            <a:avLst/>
          </a:prstGeom>
          <a:noFill/>
        </p:spPr>
        <p:txBody>
          <a:bodyPr wrap="square" rtlCol="0">
            <a:spAutoFit/>
          </a:bodyPr>
          <a:lstStyle/>
          <a:p>
            <a:pPr algn="ctr"/>
            <a:r>
              <a:rPr lang="en-CA" sz="2400" b="1" dirty="0" err="1" smtClean="0">
                <a:latin typeface="Calibri" pitchFamily="34" charset="0"/>
              </a:rPr>
              <a:t>untuk</a:t>
            </a:r>
            <a:r>
              <a:rPr lang="en-CA" sz="2400" b="1" dirty="0" smtClean="0">
                <a:latin typeface="Calibri" pitchFamily="34" charset="0"/>
              </a:rPr>
              <a:t> </a:t>
            </a:r>
            <a:r>
              <a:rPr lang="en-CA" sz="2400" b="1" dirty="0" err="1" smtClean="0">
                <a:latin typeface="Calibri" pitchFamily="34" charset="0"/>
              </a:rPr>
              <a:t>menikmati</a:t>
            </a:r>
            <a:r>
              <a:rPr lang="en-CA" sz="2400" b="1" dirty="0" smtClean="0">
                <a:latin typeface="Calibri" pitchFamily="34" charset="0"/>
              </a:rPr>
              <a:t> </a:t>
            </a:r>
            <a:r>
              <a:rPr lang="en-CA" sz="2400" b="1" dirty="0" err="1" smtClean="0">
                <a:latin typeface="Calibri" pitchFamily="34" charset="0"/>
              </a:rPr>
              <a:t>hubungan</a:t>
            </a:r>
            <a:r>
              <a:rPr lang="en-CA" sz="2400" b="1" dirty="0" smtClean="0">
                <a:latin typeface="Calibri" pitchFamily="34" charset="0"/>
              </a:rPr>
              <a:t> </a:t>
            </a:r>
            <a:r>
              <a:rPr lang="en-CA" sz="2400" b="1" dirty="0" err="1" smtClean="0">
                <a:latin typeface="Calibri" pitchFamily="34" charset="0"/>
              </a:rPr>
              <a:t>dengan</a:t>
            </a:r>
            <a:r>
              <a:rPr lang="en-CA" sz="2400" b="1" dirty="0" smtClean="0">
                <a:latin typeface="Calibri" pitchFamily="34" charset="0"/>
              </a:rPr>
              <a:t> Allah </a:t>
            </a:r>
            <a:r>
              <a:rPr lang="en-CA" sz="2400" b="1" dirty="0" err="1" smtClean="0">
                <a:latin typeface="Calibri" pitchFamily="34" charset="0"/>
              </a:rPr>
              <a:t>sekarang</a:t>
            </a:r>
            <a:r>
              <a:rPr lang="en-CA" sz="2400" b="1" dirty="0" smtClean="0">
                <a:latin typeface="Calibri" pitchFamily="34" charset="0"/>
              </a:rPr>
              <a:t> </a:t>
            </a:r>
            <a:r>
              <a:rPr lang="en-CA" sz="2400" b="1" dirty="0" err="1" smtClean="0">
                <a:latin typeface="Calibri" pitchFamily="34" charset="0"/>
              </a:rPr>
              <a:t>dan</a:t>
            </a:r>
            <a:r>
              <a:rPr lang="en-CA" sz="2400" b="1" dirty="0" smtClean="0">
                <a:latin typeface="Calibri" pitchFamily="34" charset="0"/>
              </a:rPr>
              <a:t> </a:t>
            </a:r>
            <a:r>
              <a:rPr lang="en-CA" sz="2400" b="1" dirty="0" err="1" smtClean="0">
                <a:latin typeface="Calibri" pitchFamily="34" charset="0"/>
              </a:rPr>
              <a:t>selamanya</a:t>
            </a:r>
            <a:endParaRPr lang="en-CA" sz="2400" b="1" dirty="0" smtClean="0">
              <a:latin typeface="Calibri" pitchFamily="34" charset="0"/>
            </a:endParaRPr>
          </a:p>
        </p:txBody>
      </p:sp>
      <p:pic>
        <p:nvPicPr>
          <p:cNvPr id="42" name="Picture 41" descr="www.clipartbest.com dc6XLjAMi.gif"/>
          <p:cNvPicPr>
            <a:picLocks noChangeAspect="1"/>
          </p:cNvPicPr>
          <p:nvPr/>
        </p:nvPicPr>
        <p:blipFill>
          <a:blip r:embed="rId5" cstate="print"/>
          <a:stretch>
            <a:fillRect/>
          </a:stretch>
        </p:blipFill>
        <p:spPr>
          <a:xfrm>
            <a:off x="6337880" y="1628800"/>
            <a:ext cx="2194560" cy="1542542"/>
          </a:xfrm>
          <a:prstGeom prst="rect">
            <a:avLst/>
          </a:prstGeom>
        </p:spPr>
      </p:pic>
      <p:pic>
        <p:nvPicPr>
          <p:cNvPr id="34" name="Picture 33" descr="www.clipartbest.com dc6XLjAMi.gif"/>
          <p:cNvPicPr>
            <a:picLocks noChangeAspect="1"/>
          </p:cNvPicPr>
          <p:nvPr/>
        </p:nvPicPr>
        <p:blipFill>
          <a:blip r:embed="rId5" cstate="print"/>
          <a:stretch>
            <a:fillRect/>
          </a:stretch>
        </p:blipFill>
        <p:spPr>
          <a:xfrm>
            <a:off x="5796136" y="2492896"/>
            <a:ext cx="2194560" cy="1542542"/>
          </a:xfrm>
          <a:prstGeom prst="rect">
            <a:avLst/>
          </a:prstGeom>
        </p:spPr>
      </p:pic>
      <p:pic>
        <p:nvPicPr>
          <p:cNvPr id="40" name="Picture 39" descr="egyptian.gif"/>
          <p:cNvPicPr>
            <a:picLocks noChangeAspect="1"/>
          </p:cNvPicPr>
          <p:nvPr/>
        </p:nvPicPr>
        <p:blipFill>
          <a:blip r:embed="rId7" cstate="print"/>
          <a:stretch>
            <a:fillRect/>
          </a:stretch>
        </p:blipFill>
        <p:spPr>
          <a:xfrm>
            <a:off x="6207576" y="1527380"/>
            <a:ext cx="2468880" cy="1469572"/>
          </a:xfrm>
          <a:prstGeom prst="rect">
            <a:avLst/>
          </a:prstGeom>
        </p:spPr>
      </p:pic>
      <p:pic>
        <p:nvPicPr>
          <p:cNvPr id="41" name="Picture 40" descr="egyptian.gif"/>
          <p:cNvPicPr>
            <a:picLocks noChangeAspect="1"/>
          </p:cNvPicPr>
          <p:nvPr/>
        </p:nvPicPr>
        <p:blipFill>
          <a:blip r:embed="rId7" cstate="print"/>
          <a:stretch>
            <a:fillRect/>
          </a:stretch>
        </p:blipFill>
        <p:spPr>
          <a:xfrm rot="14400000" flipH="1">
            <a:off x="5396364" y="2553908"/>
            <a:ext cx="2468880" cy="1469572"/>
          </a:xfrm>
          <a:prstGeom prst="rect">
            <a:avLst/>
          </a:prstGeom>
        </p:spPr>
      </p:pic>
      <p:pic>
        <p:nvPicPr>
          <p:cNvPr id="39" name="Picture 38" descr="egyptian.gif"/>
          <p:cNvPicPr>
            <a:picLocks noChangeAspect="1"/>
          </p:cNvPicPr>
          <p:nvPr/>
        </p:nvPicPr>
        <p:blipFill>
          <a:blip r:embed="rId7" cstate="print"/>
          <a:stretch>
            <a:fillRect/>
          </a:stretch>
        </p:blipFill>
        <p:spPr>
          <a:xfrm rot="7200000">
            <a:off x="6980540" y="2546488"/>
            <a:ext cx="2468880" cy="1469572"/>
          </a:xfrm>
          <a:prstGeom prst="rect">
            <a:avLst/>
          </a:prstGeom>
        </p:spPr>
      </p:pic>
      <p:pic>
        <p:nvPicPr>
          <p:cNvPr id="38" name="Picture 37" descr="www.fg-a.com valentine 2-jumping-heart.gif"/>
          <p:cNvPicPr>
            <a:picLocks noChangeAspect="1"/>
          </p:cNvPicPr>
          <p:nvPr/>
        </p:nvPicPr>
        <p:blipFill>
          <a:blip r:embed="rId8" cstate="print"/>
          <a:stretch>
            <a:fillRect/>
          </a:stretch>
        </p:blipFill>
        <p:spPr>
          <a:xfrm>
            <a:off x="6885384" y="2167508"/>
            <a:ext cx="1143000" cy="1333500"/>
          </a:xfrm>
          <a:prstGeom prst="rect">
            <a:avLst/>
          </a:prstGeom>
        </p:spPr>
      </p:pic>
      <p:pic>
        <p:nvPicPr>
          <p:cNvPr id="28" name="Picture 27" descr="dove and sword large cropped.png"/>
          <p:cNvPicPr>
            <a:picLocks noChangeAspect="1"/>
          </p:cNvPicPr>
          <p:nvPr/>
        </p:nvPicPr>
        <p:blipFill>
          <a:blip r:embed="rId9" cstate="print"/>
          <a:stretch>
            <a:fillRect/>
          </a:stretch>
        </p:blipFill>
        <p:spPr>
          <a:xfrm>
            <a:off x="2798881" y="1971779"/>
            <a:ext cx="1269063" cy="1313205"/>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sp>
        <p:nvSpPr>
          <p:cNvPr id="18" name="WordArt 2"/>
          <p:cNvSpPr>
            <a:spLocks noChangeArrowheads="1" noChangeShapeType="1" noTextEdit="1"/>
          </p:cNvSpPr>
          <p:nvPr/>
        </p:nvSpPr>
        <p:spPr bwMode="auto">
          <a:xfrm>
            <a:off x="2987824" y="548680"/>
            <a:ext cx="3456384" cy="244827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TUHAN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rot="5400000">
            <a:off x="7055768" y="1176717"/>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0" name="Picture 19" descr="egyptian.gif"/>
          <p:cNvPicPr>
            <a:picLocks noChangeAspect="1"/>
          </p:cNvPicPr>
          <p:nvPr/>
        </p:nvPicPr>
        <p:blipFill>
          <a:blip r:embed="rId4" cstate="print"/>
          <a:stretch>
            <a:fillRect/>
          </a:stretch>
        </p:blipFill>
        <p:spPr>
          <a:xfrm rot="14400000" flipH="1">
            <a:off x="3497829" y="2567177"/>
            <a:ext cx="768098" cy="45720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497829" y="2927217"/>
            <a:ext cx="768098" cy="457200"/>
          </a:xfrm>
          <a:prstGeom prst="rect">
            <a:avLst/>
          </a:prstGeom>
        </p:spPr>
      </p:pic>
      <p:pic>
        <p:nvPicPr>
          <p:cNvPr id="22" name="Picture 21" descr="egyptian.gif"/>
          <p:cNvPicPr>
            <a:picLocks noChangeAspect="1"/>
          </p:cNvPicPr>
          <p:nvPr/>
        </p:nvPicPr>
        <p:blipFill>
          <a:blip r:embed="rId4" cstate="print"/>
          <a:stretch>
            <a:fillRect/>
          </a:stretch>
        </p:blipFill>
        <p:spPr>
          <a:xfrm rot="14400000" flipH="1">
            <a:off x="3137789" y="2423160"/>
            <a:ext cx="768098" cy="45720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497828" y="2207136"/>
            <a:ext cx="768098" cy="45720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929877" y="2783200"/>
            <a:ext cx="768098" cy="45720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137789" y="2855207"/>
            <a:ext cx="768098" cy="45720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929878" y="2423159"/>
            <a:ext cx="768098" cy="457200"/>
          </a:xfrm>
          <a:prstGeom prst="rect">
            <a:avLst/>
          </a:prstGeom>
        </p:spPr>
      </p:pic>
      <p:sp>
        <p:nvSpPr>
          <p:cNvPr id="28" name="TextBox 27"/>
          <p:cNvSpPr txBox="1"/>
          <p:nvPr/>
        </p:nvSpPr>
        <p:spPr>
          <a:xfrm>
            <a:off x="107504" y="4730368"/>
            <a:ext cx="8964488" cy="1938992"/>
          </a:xfrm>
          <a:prstGeom prst="rect">
            <a:avLst/>
          </a:prstGeom>
          <a:noFill/>
        </p:spPr>
        <p:txBody>
          <a:bodyPr wrap="square" rtlCol="0">
            <a:spAutoFit/>
          </a:bodyPr>
          <a:lstStyle/>
          <a:p>
            <a:pPr algn="ctr"/>
            <a:r>
              <a:rPr lang="en-CA" sz="2400" b="1" dirty="0" err="1" smtClean="0">
                <a:solidFill>
                  <a:schemeClr val="bg1"/>
                </a:solidFill>
                <a:latin typeface="Calibri" pitchFamily="34" charset="0"/>
                <a:cs typeface="Calibri" pitchFamily="34" charset="0"/>
              </a:rPr>
              <a:t>Surga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adalah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perayaan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mengenai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Tuhan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kehidupan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saat</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ini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adalah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sedikit</a:t>
            </a:r>
            <a:r>
              <a:rPr lang="en-CA" sz="2400" b="1" dirty="0" smtClean="0">
                <a:solidFill>
                  <a:schemeClr val="bg1"/>
                </a:solidFill>
                <a:latin typeface="Calibri" pitchFamily="34" charset="0"/>
                <a:cs typeface="Calibri" pitchFamily="34" charset="0"/>
              </a:rPr>
              <a:t> rasa </a:t>
            </a:r>
            <a:r>
              <a:rPr lang="en-CA" sz="2400" b="1" dirty="0" err="1" smtClean="0">
                <a:solidFill>
                  <a:schemeClr val="bg1"/>
                </a:solidFill>
                <a:latin typeface="Calibri" pitchFamily="34" charset="0"/>
                <a:cs typeface="Calibri" pitchFamily="34" charset="0"/>
              </a:rPr>
              <a:t>sorgawi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ketika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bersukacita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Allah!</a:t>
            </a:r>
          </a:p>
          <a:p>
            <a:pPr algn="ctr"/>
            <a:r>
              <a:rPr lang="en-CA" sz="2400" b="1" dirty="0" err="1" smtClean="0">
                <a:solidFill>
                  <a:schemeClr val="bg1"/>
                </a:solidFill>
                <a:latin typeface="Calibri" pitchFamily="34" charset="0"/>
              </a:rPr>
              <a:t>Tuhan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tanpa</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Kristus</a:t>
            </a:r>
            <a:r>
              <a:rPr lang="en-CA" sz="2400" b="1" dirty="0" smtClean="0">
                <a:solidFill>
                  <a:schemeClr val="bg1"/>
                </a:solidFill>
                <a:latin typeface="Calibri" pitchFamily="34" charset="0"/>
              </a:rPr>
              <a:t> . . .  </a:t>
            </a:r>
          </a:p>
          <a:p>
            <a:pPr algn="ctr"/>
            <a:r>
              <a:rPr lang="en-CA" sz="2400" b="1" dirty="0" err="1">
                <a:solidFill>
                  <a:schemeClr val="bg1"/>
                </a:solidFill>
                <a:latin typeface="Calibri" pitchFamily="34" charset="0"/>
              </a:rPr>
              <a:t>t</a:t>
            </a:r>
            <a:r>
              <a:rPr lang="en-CA" sz="2400" b="1" dirty="0" err="1" smtClean="0">
                <a:solidFill>
                  <a:schemeClr val="bg1"/>
                </a:solidFill>
                <a:latin typeface="Calibri" pitchFamily="34" charset="0"/>
              </a:rPr>
              <a:t>etapi</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dalam</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penyaliban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dan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kebangkitan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Kristus</a:t>
            </a:r>
            <a:r>
              <a:rPr lang="en-CA" sz="2400" b="1" dirty="0" smtClean="0">
                <a:solidFill>
                  <a:schemeClr val="bg1"/>
                </a:solidFill>
                <a:latin typeface="Calibri" pitchFamily="34" charset="0"/>
              </a:rPr>
              <a:t>. . . </a:t>
            </a:r>
          </a:p>
          <a:p>
            <a:pPr algn="ctr"/>
            <a:r>
              <a:rPr lang="en-CA" sz="2400" b="1" dirty="0" err="1" smtClean="0">
                <a:solidFill>
                  <a:schemeClr val="bg1"/>
                </a:solidFill>
                <a:latin typeface="Calibri" pitchFamily="34" charset="0"/>
              </a:rPr>
              <a:t>Sebagaimana</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janjiMu</a:t>
            </a:r>
            <a:r>
              <a:rPr lang="en-CA" sz="2400" b="1" dirty="0" smtClean="0">
                <a:solidFill>
                  <a:schemeClr val="bg1"/>
                </a:solidFill>
                <a:latin typeface="Calibri" pitchFamily="34" charset="0"/>
              </a:rPr>
              <a:t>. . .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64904"/>
            <a:ext cx="8229600" cy="1143000"/>
          </a:xfrm>
        </p:spPr>
        <p:txBody>
          <a:bodyPr>
            <a:normAutofit fontScale="90000"/>
          </a:bodyPr>
          <a:lstStyle/>
          <a:p>
            <a:r>
              <a:rPr lang="en-US" sz="3100" dirty="0" smtClean="0"/>
              <a:t/>
            </a:r>
            <a:br>
              <a:rPr lang="en-US" sz="3100" dirty="0" smtClean="0"/>
            </a:br>
            <a:r>
              <a:rPr lang="en-US" sz="3100" b="1" dirty="0" err="1" smtClean="0">
                <a:solidFill>
                  <a:schemeClr val="bg1"/>
                </a:solidFill>
                <a:latin typeface="Calibri" pitchFamily="34" charset="0"/>
              </a:rPr>
              <a:t>Sejak</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Tuhan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penuh</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dengan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sukacita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kepuasan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dengan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diriNya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sendiri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karena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segala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kualitas</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kekudusan-Nya</a:t>
            </a:r>
            <a:r>
              <a:rPr lang="en-US" sz="3100" b="1" dirty="0" smtClean="0">
                <a:solidFill>
                  <a:schemeClr val="bg1"/>
                </a:solidFill>
                <a:latin typeface="Calibri" pitchFamily="34" charset="0"/>
              </a:rPr>
              <a:t> yang </a:t>
            </a:r>
            <a:r>
              <a:rPr lang="en-US" sz="3100" b="1" dirty="0" err="1" smtClean="0">
                <a:solidFill>
                  <a:schemeClr val="bg1"/>
                </a:solidFill>
                <a:latin typeface="Calibri" pitchFamily="34" charset="0"/>
              </a:rPr>
              <a:t>kekal</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menjadikan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Dia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secara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sempurna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menyenangkan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memuaskan</a:t>
            </a:r>
            <a:r>
              <a:rPr lang="en-US" sz="3100" b="1" dirty="0" smtClean="0">
                <a:solidFill>
                  <a:schemeClr val="bg1"/>
                </a:solidFill>
                <a:latin typeface="Calibri" pitchFamily="34" charset="0"/>
              </a:rPr>
              <a:t>, </a:t>
            </a:r>
            <a:br>
              <a:rPr lang="en-US" sz="3100" b="1" dirty="0" smtClean="0">
                <a:solidFill>
                  <a:schemeClr val="bg1"/>
                </a:solidFill>
                <a:latin typeface="Calibri" pitchFamily="34" charset="0"/>
              </a:rPr>
            </a:br>
            <a:r>
              <a:rPr lang="en-US" sz="3100" b="1" dirty="0" err="1" smtClean="0">
                <a:solidFill>
                  <a:srgbClr val="FF0000"/>
                </a:solidFill>
                <a:latin typeface="Calibri" pitchFamily="34" charset="0"/>
              </a:rPr>
              <a:t>tidak</a:t>
            </a:r>
            <a:r>
              <a:rPr lang="en-US" sz="3100" b="1" dirty="0" smtClean="0">
                <a:solidFill>
                  <a:srgbClr val="FF0000"/>
                </a:solidFill>
                <a:latin typeface="Calibri" pitchFamily="34" charset="0"/>
              </a:rPr>
              <a:t> </a:t>
            </a:r>
            <a:r>
              <a:rPr lang="en-US" sz="3100" b="1" dirty="0" err="1" smtClean="0">
                <a:solidFill>
                  <a:srgbClr val="FF0000"/>
                </a:solidFill>
                <a:latin typeface="Calibri" pitchFamily="34" charset="0"/>
              </a:rPr>
              <a:t>ada</a:t>
            </a:r>
            <a:r>
              <a:rPr lang="en-US" sz="3100" b="1" dirty="0" smtClean="0">
                <a:solidFill>
                  <a:srgbClr val="FF0000"/>
                </a:solidFill>
                <a:latin typeface="Calibri" pitchFamily="34" charset="0"/>
              </a:rPr>
              <a:t> </a:t>
            </a:r>
            <a:r>
              <a:rPr lang="en-US" sz="3100" b="1" dirty="0" err="1" smtClean="0">
                <a:solidFill>
                  <a:srgbClr val="FF0000"/>
                </a:solidFill>
                <a:latin typeface="Calibri" pitchFamily="34" charset="0"/>
              </a:rPr>
              <a:t>satupun</a:t>
            </a:r>
            <a:r>
              <a:rPr lang="en-US" sz="3100" b="1" dirty="0" smtClean="0">
                <a:solidFill>
                  <a:srgbClr val="FF0000"/>
                </a:solidFill>
                <a:latin typeface="Calibri" pitchFamily="34" charset="0"/>
              </a:rPr>
              <a:t> yang </a:t>
            </a:r>
            <a:r>
              <a:rPr lang="en-US" sz="3100" b="1" dirty="0" err="1" smtClean="0">
                <a:solidFill>
                  <a:srgbClr val="FF0000"/>
                </a:solidFill>
                <a:latin typeface="Calibri" pitchFamily="34" charset="0"/>
              </a:rPr>
              <a:t>lebih</a:t>
            </a:r>
            <a:r>
              <a:rPr lang="en-US" sz="3100" b="1" dirty="0" smtClean="0">
                <a:solidFill>
                  <a:srgbClr val="FF0000"/>
                </a:solidFill>
                <a:latin typeface="Calibri" pitchFamily="34" charset="0"/>
              </a:rPr>
              <a:t> </a:t>
            </a:r>
            <a:r>
              <a:rPr lang="en-US" sz="3100" b="1" dirty="0" err="1" smtClean="0">
                <a:solidFill>
                  <a:srgbClr val="FF0000"/>
                </a:solidFill>
                <a:latin typeface="Calibri" pitchFamily="34" charset="0"/>
              </a:rPr>
              <a:t>mengasihi</a:t>
            </a:r>
            <a:r>
              <a:rPr lang="en-US" sz="3100" b="1" dirty="0" smtClean="0">
                <a:solidFill>
                  <a:srgbClr val="FFFF00"/>
                </a:solidFill>
                <a:latin typeface="Calibri" pitchFamily="34" charset="0"/>
              </a:rPr>
              <a:t> </a:t>
            </a:r>
            <a:r>
              <a:rPr lang="en-US" sz="3100" b="1" dirty="0" err="1" smtClean="0">
                <a:solidFill>
                  <a:schemeClr val="bg1"/>
                </a:solidFill>
                <a:latin typeface="Calibri" pitchFamily="34" charset="0"/>
              </a:rPr>
              <a:t>dari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pada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Tuhan</a:t>
            </a:r>
            <a:r>
              <a:rPr lang="en-US" sz="3100" b="1" dirty="0" smtClean="0">
                <a:solidFill>
                  <a:schemeClr val="bg1"/>
                </a:solidFill>
                <a:latin typeface="Calibri" pitchFamily="34" charset="0"/>
              </a:rPr>
              <a:t> yang </a:t>
            </a:r>
            <a:r>
              <a:rPr lang="en-US" sz="3100" b="1" dirty="0" err="1" smtClean="0">
                <a:solidFill>
                  <a:schemeClr val="bg1"/>
                </a:solidFill>
                <a:latin typeface="Calibri" pitchFamily="34" charset="0"/>
              </a:rPr>
              <a:t>menyelamatkan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kita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dari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neraka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melalui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kematian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Anak</a:t>
            </a:r>
            <a:r>
              <a:rPr lang="en-US" sz="3100" b="1" dirty="0" smtClean="0">
                <a:solidFill>
                  <a:schemeClr val="bg1"/>
                </a:solidFill>
                <a:latin typeface="Calibri" pitchFamily="34" charset="0"/>
              </a:rPr>
              <a:t> Allah </a:t>
            </a: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rangka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membagikan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diriNya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dengan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kita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supaya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kita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juga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dipenuhi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sukacita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kepuasan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dengan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Dia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hadiratNya</a:t>
            </a:r>
            <a:r>
              <a:rPr lang="en-US" sz="3100" b="1" dirty="0" smtClean="0">
                <a:solidFill>
                  <a:schemeClr val="bg1"/>
                </a:solidFill>
                <a:latin typeface="Calibri" pitchFamily="34" charset="0"/>
              </a:rPr>
              <a:t>, </a:t>
            </a:r>
            <a:br>
              <a:rPr lang="en-US" sz="3100" b="1" dirty="0" smtClean="0">
                <a:solidFill>
                  <a:schemeClr val="bg1"/>
                </a:solidFill>
                <a:latin typeface="Calibri" pitchFamily="34" charset="0"/>
              </a:rPr>
            </a:br>
            <a:r>
              <a:rPr lang="en-US" sz="3100" b="1" dirty="0" err="1" smtClean="0">
                <a:solidFill>
                  <a:schemeClr val="bg1"/>
                </a:solidFill>
                <a:latin typeface="Calibri" pitchFamily="34" charset="0"/>
              </a:rPr>
              <a:t>muka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dengan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muka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perjanjian</a:t>
            </a:r>
            <a:r>
              <a:rPr lang="en-US" sz="3100" b="1" dirty="0" smtClean="0">
                <a:solidFill>
                  <a:schemeClr val="bg1"/>
                </a:solidFill>
                <a:latin typeface="Calibri" pitchFamily="34" charset="0"/>
              </a:rPr>
              <a:t> </a:t>
            </a:r>
            <a:br>
              <a:rPr lang="en-US" sz="3100" b="1" dirty="0" smtClean="0">
                <a:solidFill>
                  <a:schemeClr val="bg1"/>
                </a:solidFill>
                <a:latin typeface="Calibri" pitchFamily="34" charset="0"/>
              </a:rPr>
            </a:br>
            <a:r>
              <a:rPr lang="en-US" sz="3100" b="1" dirty="0" err="1" smtClean="0">
                <a:solidFill>
                  <a:schemeClr val="bg1"/>
                </a:solidFill>
                <a:latin typeface="Calibri" pitchFamily="34" charset="0"/>
              </a:rPr>
              <a:t>kekal</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dari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hubungan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kasih</a:t>
            </a:r>
            <a:r>
              <a:rPr lang="en-US" sz="3100" b="1" dirty="0" smtClean="0">
                <a:solidFill>
                  <a:schemeClr val="bg1"/>
                </a:solidFill>
                <a:latin typeface="Calibri" pitchFamily="34" charset="0"/>
              </a:rPr>
              <a:t>, </a:t>
            </a:r>
            <a:br>
              <a:rPr lang="en-US" sz="3100" b="1" dirty="0" smtClean="0">
                <a:solidFill>
                  <a:schemeClr val="bg1"/>
                </a:solidFill>
                <a:latin typeface="Calibri" pitchFamily="34" charset="0"/>
              </a:rPr>
            </a:b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Kristus</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Allah </a:t>
            </a: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Roh</a:t>
            </a:r>
            <a:r>
              <a:rPr lang="en-US" sz="3100" b="1" dirty="0" smtClean="0">
                <a:solidFill>
                  <a:schemeClr val="bg1"/>
                </a:solidFill>
                <a:latin typeface="Calibri" pitchFamily="34" charset="0"/>
              </a:rPr>
              <a:t>, </a:t>
            </a:r>
            <a:br>
              <a:rPr lang="en-US" sz="3100" b="1" dirty="0" smtClean="0">
                <a:solidFill>
                  <a:schemeClr val="bg1"/>
                </a:solidFill>
                <a:latin typeface="Calibri" pitchFamily="34" charset="0"/>
              </a:rPr>
            </a:br>
            <a:r>
              <a:rPr lang="en-US" sz="3100" b="1" dirty="0" err="1" smtClean="0">
                <a:solidFill>
                  <a:schemeClr val="bg1"/>
                </a:solidFill>
                <a:latin typeface="Calibri" pitchFamily="34" charset="0"/>
              </a:rPr>
              <a:t>dan</a:t>
            </a:r>
            <a:r>
              <a:rPr lang="en-US" sz="3100" b="1" dirty="0" smtClean="0">
                <a:solidFill>
                  <a:schemeClr val="bg1"/>
                </a:solidFill>
                <a:latin typeface="Calibri" pitchFamily="34" charset="0"/>
              </a:rPr>
              <a:t> Allah </a:t>
            </a:r>
            <a:r>
              <a:rPr lang="en-US" sz="3100" b="1" dirty="0" err="1" smtClean="0">
                <a:solidFill>
                  <a:schemeClr val="bg1"/>
                </a:solidFill>
                <a:latin typeface="Calibri" pitchFamily="34" charset="0"/>
              </a:rPr>
              <a:t>Bapa</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Anak</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dan</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Roh</a:t>
            </a:r>
            <a:r>
              <a:rPr lang="en-US" sz="3100" b="1" dirty="0" smtClean="0">
                <a:solidFill>
                  <a:schemeClr val="bg1"/>
                </a:solidFill>
                <a:latin typeface="Calibri" pitchFamily="34" charset="0"/>
              </a:rPr>
              <a:t> Kudus </a:t>
            </a:r>
            <a:r>
              <a:rPr lang="en-US" sz="3100" b="1" dirty="0" err="1" smtClean="0">
                <a:solidFill>
                  <a:schemeClr val="bg1"/>
                </a:solidFill>
                <a:latin typeface="Calibri" pitchFamily="34" charset="0"/>
              </a:rPr>
              <a:t>di</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dalam</a:t>
            </a:r>
            <a:r>
              <a:rPr lang="en-US" sz="3100" b="1" dirty="0" smtClean="0">
                <a:solidFill>
                  <a:schemeClr val="bg1"/>
                </a:solidFill>
                <a:latin typeface="Calibri" pitchFamily="34" charset="0"/>
              </a:rPr>
              <a:t> </a:t>
            </a:r>
            <a:r>
              <a:rPr lang="en-US" sz="3100" b="1" dirty="0" err="1" smtClean="0">
                <a:solidFill>
                  <a:schemeClr val="bg1"/>
                </a:solidFill>
                <a:latin typeface="Calibri" pitchFamily="34" charset="0"/>
              </a:rPr>
              <a:t>kita</a:t>
            </a:r>
            <a:r>
              <a:rPr lang="en-US" sz="3100" b="1" dirty="0" smtClean="0">
                <a:solidFill>
                  <a:schemeClr val="bg1"/>
                </a:solidFill>
                <a:latin typeface="Calibri" pitchFamily="34" charset="0"/>
              </a:rPr>
              <a:t>!</a:t>
            </a:r>
            <a:r>
              <a:rPr lang="en-US" sz="3100" b="1" dirty="0">
                <a:latin typeface="Calibri" pitchFamily="34" charset="0"/>
              </a:rPr>
              <a:t/>
            </a:r>
            <a:br>
              <a:rPr lang="en-US" sz="3100" b="1" dirty="0">
                <a:latin typeface="Calibri" pitchFamily="34" charset="0"/>
              </a:rPr>
            </a:br>
            <a:endParaRPr lang="en-CA" sz="3100" dirty="0">
              <a:latin typeface="Calibri"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6" name="Rectangle 25"/>
          <p:cNvSpPr/>
          <p:nvPr/>
        </p:nvSpPr>
        <p:spPr>
          <a:xfrm>
            <a:off x="6604208" y="157050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7125424" y="1340768"/>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descr="chains 3.JPG"/>
          <p:cNvPicPr>
            <a:picLocks noChangeAspect="1"/>
          </p:cNvPicPr>
          <p:nvPr/>
        </p:nvPicPr>
        <p:blipFill>
          <a:blip r:embed="rId2" cstate="print"/>
          <a:srcRect l="2863" t="3982" r="-1139" b="8808"/>
          <a:stretch>
            <a:fillRect/>
          </a:stretch>
        </p:blipFill>
        <p:spPr>
          <a:xfrm>
            <a:off x="179512" y="4204342"/>
            <a:ext cx="2952328" cy="2609034"/>
          </a:xfrm>
          <a:prstGeom prst="rect">
            <a:avLst/>
          </a:prstGeom>
        </p:spPr>
      </p:pic>
      <p:sp>
        <p:nvSpPr>
          <p:cNvPr id="6" name="Rectangle 5"/>
          <p:cNvSpPr/>
          <p:nvPr/>
        </p:nvSpPr>
        <p:spPr>
          <a:xfrm>
            <a:off x="3779912" y="2239104"/>
            <a:ext cx="612000" cy="35661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Rectangle 4"/>
          <p:cNvSpPr/>
          <p:nvPr/>
        </p:nvSpPr>
        <p:spPr>
          <a:xfrm>
            <a:off x="2771800" y="2932936"/>
            <a:ext cx="2592288" cy="64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p:cNvCxnSpPr/>
          <p:nvPr/>
        </p:nvCxnSpPr>
        <p:spPr>
          <a:xfrm flipV="1">
            <a:off x="2699792" y="3718297"/>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644380" y="2422153"/>
            <a:ext cx="647700" cy="35877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331640" y="6525924"/>
            <a:ext cx="2016224" cy="215444"/>
          </a:xfrm>
          <a:prstGeom prst="rect">
            <a:avLst/>
          </a:prstGeom>
          <a:noFill/>
        </p:spPr>
        <p:txBody>
          <a:bodyPr wrap="square" rtlCol="0">
            <a:spAutoFit/>
          </a:bodyPr>
          <a:lstStyle/>
          <a:p>
            <a:pPr algn="ctr"/>
            <a:r>
              <a:rPr lang="en-CA" sz="800" dirty="0" smtClean="0">
                <a:solidFill>
                  <a:schemeClr val="tx1">
                    <a:lumMod val="65000"/>
                  </a:schemeClr>
                </a:solidFill>
              </a:rPr>
              <a:t>photo John </a:t>
            </a:r>
            <a:r>
              <a:rPr lang="en-CA" sz="800" dirty="0" err="1" smtClean="0">
                <a:solidFill>
                  <a:schemeClr val="tx1">
                    <a:lumMod val="65000"/>
                  </a:schemeClr>
                </a:solidFill>
              </a:rPr>
              <a:t>Crozier</a:t>
            </a:r>
            <a:endParaRPr lang="en-CA" sz="800" dirty="0">
              <a:solidFill>
                <a:schemeClr val="tx1">
                  <a:lumMod val="65000"/>
                </a:schemeClr>
              </a:solidFill>
            </a:endParaRPr>
          </a:p>
        </p:txBody>
      </p:sp>
      <p:sp>
        <p:nvSpPr>
          <p:cNvPr id="25" name="WordArt 2"/>
          <p:cNvSpPr>
            <a:spLocks noChangeArrowheads="1" noChangeShapeType="1" noTextEdit="1"/>
          </p:cNvSpPr>
          <p:nvPr/>
        </p:nvSpPr>
        <p:spPr bwMode="auto">
          <a:xfrm>
            <a:off x="6228184" y="404664"/>
            <a:ext cx="2016224" cy="1440160"/>
          </a:xfrm>
          <a:prstGeom prst="rect">
            <a:avLst/>
          </a:prstGeom>
        </p:spPr>
        <p:txBody>
          <a:bodyPr wrap="none" fromWordArt="1">
            <a:prstTxWarp prst="textArchUp">
              <a:avLst>
                <a:gd name="adj" fmla="val 11999963"/>
              </a:avLst>
            </a:prstTxWarp>
          </a:bodyPr>
          <a:lstStyle/>
          <a:p>
            <a:pPr algn="ctr" rtl="0"/>
            <a:r>
              <a:rPr lang="en-CA" sz="1200" kern="10" dirty="0" smtClean="0">
                <a:ln w="9525">
                  <a:solidFill>
                    <a:srgbClr val="000000"/>
                  </a:solidFill>
                  <a:round/>
                  <a:headEnd/>
                  <a:tailEnd/>
                </a:ln>
                <a:solidFill>
                  <a:srgbClr val="FFC000"/>
                </a:solidFill>
              </a:rPr>
              <a:t>TUHAN</a:t>
            </a:r>
            <a:endParaRPr lang="en-CA" sz="1200" kern="10" spc="0" dirty="0">
              <a:ln w="9525">
                <a:solidFill>
                  <a:srgbClr val="000000"/>
                </a:solidFill>
                <a:round/>
                <a:headEnd/>
                <a:tailEnd/>
              </a:ln>
              <a:solidFill>
                <a:srgbClr val="FFC000"/>
              </a:solidFill>
              <a:effectLst/>
            </a:endParaRPr>
          </a:p>
        </p:txBody>
      </p:sp>
      <p:sp>
        <p:nvSpPr>
          <p:cNvPr id="21" name="TextBox 12"/>
          <p:cNvSpPr txBox="1">
            <a:spLocks noChangeArrowheads="1"/>
          </p:cNvSpPr>
          <p:nvPr/>
        </p:nvSpPr>
        <p:spPr bwMode="auto">
          <a:xfrm>
            <a:off x="4932040" y="4206567"/>
            <a:ext cx="4139952" cy="2246769"/>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engkau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menamakan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karena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Dialah</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menyelamatkan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umat</a:t>
            </a: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Nya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dari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mereka</a:t>
            </a:r>
            <a:r>
              <a:rPr lang="en-CA" sz="2800" b="1" dirty="0" smtClean="0">
                <a:solidFill>
                  <a:schemeClr val="bg1"/>
                </a:solidFill>
                <a:latin typeface="Calibri" pitchFamily="34" charset="0"/>
                <a:cs typeface="Calibri" pitchFamily="34" charset="0"/>
              </a:rPr>
              <a:t>.”  </a:t>
            </a:r>
            <a:r>
              <a:rPr lang="en-US" sz="2800" b="1" dirty="0" smtClean="0">
                <a:solidFill>
                  <a:schemeClr val="bg1"/>
                </a:solidFill>
                <a:latin typeface="Calibri" pitchFamily="34" charset="0"/>
              </a:rPr>
              <a:t>Mat 1:21</a:t>
            </a:r>
          </a:p>
        </p:txBody>
      </p:sp>
      <p:sp>
        <p:nvSpPr>
          <p:cNvPr id="34" name="TextBox 11"/>
          <p:cNvSpPr txBox="1">
            <a:spLocks noChangeArrowheads="1"/>
          </p:cNvSpPr>
          <p:nvPr/>
        </p:nvSpPr>
        <p:spPr bwMode="auto">
          <a:xfrm>
            <a:off x="2699792" y="2977788"/>
            <a:ext cx="2664296" cy="523220"/>
          </a:xfrm>
          <a:prstGeom prst="rect">
            <a:avLst/>
          </a:prstGeom>
          <a:noFill/>
          <a:ln w="9525">
            <a:noFill/>
            <a:miter lim="800000"/>
            <a:headEnd/>
            <a:tailEnd/>
          </a:ln>
        </p:spPr>
        <p:txBody>
          <a:bodyPr wrap="square">
            <a:spAutoFit/>
          </a:bodyPr>
          <a:lstStyle/>
          <a:p>
            <a:pPr algn="ctr" eaLnBrk="0" hangingPunct="0"/>
            <a:r>
              <a:rPr lang="en-US" sz="2800" b="1" dirty="0" err="1" smtClean="0"/>
              <a:t>Diselamatkan</a:t>
            </a:r>
            <a:r>
              <a:rPr lang="en-US" sz="2800" b="1" dirty="0" smtClean="0"/>
              <a:t> </a:t>
            </a:r>
            <a:endParaRPr lang="en-CA" sz="2800" b="1" dirty="0">
              <a:latin typeface="Calibri" pitchFamily="34" charset="0"/>
            </a:endParaRPr>
          </a:p>
        </p:txBody>
      </p:sp>
      <p:sp>
        <p:nvSpPr>
          <p:cNvPr id="20" name="Title 1"/>
          <p:cNvSpPr txBox="1">
            <a:spLocks/>
          </p:cNvSpPr>
          <p:nvPr/>
        </p:nvSpPr>
        <p:spPr>
          <a:xfrm>
            <a:off x="1691680" y="4302223"/>
            <a:ext cx="1530028" cy="2267809"/>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err="1" smtClean="0">
                <a:solidFill>
                  <a:srgbClr val="FFFFFF"/>
                </a:solidFill>
                <a:latin typeface="Calibri" pitchFamily="34" charset="0"/>
                <a:ea typeface="+mj-ea"/>
                <a:cs typeface="+mj-cs"/>
              </a:rPr>
              <a:t>Rantai</a:t>
            </a:r>
            <a:r>
              <a:rPr lang="en-CA" sz="2400" b="1" kern="0" dirty="0" smtClean="0">
                <a:solidFill>
                  <a:srgbClr val="FFFFFF"/>
                </a:solidFill>
                <a:latin typeface="Calibri" pitchFamily="34" charset="0"/>
                <a:ea typeface="+mj-ea"/>
                <a:cs typeface="+mj-cs"/>
              </a:rPr>
              <a:t> </a:t>
            </a:r>
            <a:r>
              <a:rPr lang="en-CA" sz="2400" b="1" kern="0" dirty="0" err="1" smtClean="0">
                <a:solidFill>
                  <a:srgbClr val="FFFFFF"/>
                </a:solidFill>
                <a:latin typeface="Calibri" pitchFamily="34" charset="0"/>
                <a:ea typeface="+mj-ea"/>
                <a:cs typeface="+mj-cs"/>
              </a:rPr>
              <a:t>dosa</a:t>
            </a:r>
            <a:r>
              <a:rPr lang="en-CA" sz="2400" b="1" kern="0" dirty="0" smtClean="0">
                <a:solidFill>
                  <a:srgbClr val="FFFFFF"/>
                </a:solidFill>
                <a:latin typeface="Calibri" pitchFamily="34" charset="0"/>
                <a:ea typeface="+mj-ea"/>
                <a:cs typeface="+mj-cs"/>
              </a:rPr>
              <a:t> </a:t>
            </a:r>
            <a:r>
              <a:rPr lang="en-CA" sz="2400" b="1" kern="0" dirty="0" err="1" smtClean="0">
                <a:solidFill>
                  <a:srgbClr val="FFFFFF"/>
                </a:solidFill>
                <a:latin typeface="Calibri" pitchFamily="34" charset="0"/>
                <a:ea typeface="+mj-ea"/>
                <a:cs typeface="+mj-cs"/>
              </a:rPr>
              <a:t>Setan</a:t>
            </a:r>
            <a:r>
              <a:rPr lang="en-CA" sz="2400" b="1" kern="0" dirty="0" smtClean="0">
                <a:solidFill>
                  <a:srgbClr val="FFFFFF"/>
                </a:solidFill>
                <a:latin typeface="Calibri" pitchFamily="34" charset="0"/>
                <a:ea typeface="+mj-ea"/>
                <a:cs typeface="+mj-cs"/>
              </a:rPr>
              <a:t> </a:t>
            </a:r>
            <a:r>
              <a:rPr lang="en-CA" sz="2400" b="1" kern="0" dirty="0" err="1" smtClean="0">
                <a:solidFill>
                  <a:srgbClr val="FFFFFF"/>
                </a:solidFill>
                <a:latin typeface="Calibri" pitchFamily="34" charset="0"/>
                <a:ea typeface="+mj-ea"/>
                <a:cs typeface="+mj-cs"/>
              </a:rPr>
              <a:t>kematian</a:t>
            </a:r>
            <a:r>
              <a:rPr lang="en-CA" sz="2400" b="1" kern="0" dirty="0" smtClean="0">
                <a:solidFill>
                  <a:srgbClr val="FFFFFF"/>
                </a:solidFill>
                <a:latin typeface="Calibri" pitchFamily="34" charset="0"/>
                <a:ea typeface="+mj-ea"/>
                <a:cs typeface="+mj-cs"/>
              </a:rPr>
              <a:t> </a:t>
            </a:r>
            <a:r>
              <a:rPr lang="en-CA" sz="2400" b="1" kern="0" dirty="0" err="1" smtClean="0">
                <a:solidFill>
                  <a:srgbClr val="FFFFFF"/>
                </a:solidFill>
                <a:latin typeface="Calibri" pitchFamily="34" charset="0"/>
                <a:ea typeface="+mj-ea"/>
                <a:cs typeface="+mj-cs"/>
              </a:rPr>
              <a:t>dan</a:t>
            </a:r>
            <a:r>
              <a:rPr lang="en-CA" sz="2400" b="1" kern="0" dirty="0" smtClean="0">
                <a:solidFill>
                  <a:srgbClr val="FFFFFF"/>
                </a:solidFill>
                <a:latin typeface="Calibri" pitchFamily="34" charset="0"/>
                <a:ea typeface="+mj-ea"/>
                <a:cs typeface="+mj-cs"/>
              </a:rPr>
              <a:t> </a:t>
            </a:r>
            <a:r>
              <a:rPr lang="en-CA" sz="2400" b="1" kern="0" dirty="0" err="1" smtClean="0">
                <a:solidFill>
                  <a:srgbClr val="FFFFFF"/>
                </a:solidFill>
                <a:latin typeface="Calibri" pitchFamily="34" charset="0"/>
                <a:ea typeface="+mj-ea"/>
                <a:cs typeface="+mj-cs"/>
              </a:rPr>
              <a:t>neraka</a:t>
            </a:r>
            <a: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t/>
            </a:r>
            <a:br>
              <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rPr>
            </a:br>
            <a:endParaRPr kumimoji="0" lang="en-CA" sz="2400" b="1" i="0" u="none" strike="noStrike" kern="0" cap="none" spc="0" normalizeH="0" baseline="0" noProof="0" dirty="0" smtClean="0">
              <a:ln>
                <a:noFill/>
              </a:ln>
              <a:solidFill>
                <a:srgbClr val="FFFFFF"/>
              </a:solidFill>
              <a:effectLst/>
              <a:uLnTx/>
              <a:uFillTx/>
              <a:latin typeface="Calibri" pitchFamily="34" charset="0"/>
              <a:ea typeface="+mj-ea"/>
              <a:cs typeface="+mj-cs"/>
            </a:endParaRPr>
          </a:p>
        </p:txBody>
      </p:sp>
      <p:sp>
        <p:nvSpPr>
          <p:cNvPr id="36" name="TextBox 35"/>
          <p:cNvSpPr txBox="1"/>
          <p:nvPr/>
        </p:nvSpPr>
        <p:spPr>
          <a:xfrm>
            <a:off x="5652120" y="2979529"/>
            <a:ext cx="3203848" cy="1169551"/>
          </a:xfrm>
          <a:prstGeom prst="rect">
            <a:avLst/>
          </a:prstGeom>
          <a:noFill/>
        </p:spPr>
        <p:txBody>
          <a:bodyPr wrap="square" rtlCol="0">
            <a:spAutoFit/>
          </a:bodyPr>
          <a:lstStyle/>
          <a:p>
            <a:pPr algn="ctr">
              <a:lnSpc>
                <a:spcPts val="2800"/>
              </a:lnSpc>
            </a:pPr>
            <a:r>
              <a:rPr lang="en-CA" sz="2800" b="1" dirty="0" smtClean="0">
                <a:solidFill>
                  <a:srgbClr val="3333FF"/>
                </a:solidFill>
                <a:latin typeface="Calibri" pitchFamily="34" charset="0"/>
              </a:rPr>
              <a:t>Persekutuan </a:t>
            </a:r>
            <a:r>
              <a:rPr lang="en-CA" sz="2800" b="1" dirty="0" err="1" smtClean="0">
                <a:solidFill>
                  <a:srgbClr val="3333FF"/>
                </a:solidFill>
                <a:latin typeface="Calibri" pitchFamily="34" charset="0"/>
              </a:rPr>
              <a:t>dengan</a:t>
            </a:r>
            <a:r>
              <a:rPr lang="en-CA" sz="2800" b="1" dirty="0" smtClean="0">
                <a:solidFill>
                  <a:srgbClr val="3333FF"/>
                </a:solidFill>
                <a:latin typeface="Calibri" pitchFamily="34" charset="0"/>
              </a:rPr>
              <a:t> Allah </a:t>
            </a:r>
            <a:r>
              <a:rPr lang="en-CA" sz="2800" b="1" dirty="0" err="1" smtClean="0">
                <a:solidFill>
                  <a:srgbClr val="3333FF"/>
                </a:solidFill>
                <a:latin typeface="Calibri" pitchFamily="34" charset="0"/>
              </a:rPr>
              <a:t>Bapa</a:t>
            </a:r>
            <a:r>
              <a:rPr lang="en-CA" sz="2800" b="1" dirty="0" smtClean="0">
                <a:solidFill>
                  <a:srgbClr val="3333FF"/>
                </a:solidFill>
                <a:latin typeface="Calibri" pitchFamily="34" charset="0"/>
              </a:rPr>
              <a:t>, </a:t>
            </a:r>
            <a:r>
              <a:rPr lang="en-CA" sz="2800" b="1" dirty="0" err="1" smtClean="0">
                <a:solidFill>
                  <a:srgbClr val="3333FF"/>
                </a:solidFill>
                <a:latin typeface="Calibri" pitchFamily="34" charset="0"/>
              </a:rPr>
              <a:t>Anak</a:t>
            </a:r>
            <a:r>
              <a:rPr lang="en-CA" sz="2800" b="1" dirty="0" smtClean="0">
                <a:solidFill>
                  <a:srgbClr val="3333FF"/>
                </a:solidFill>
                <a:latin typeface="Calibri" pitchFamily="34" charset="0"/>
              </a:rPr>
              <a:t> </a:t>
            </a:r>
            <a:r>
              <a:rPr lang="en-CA" sz="2800" b="1" dirty="0" err="1" smtClean="0">
                <a:solidFill>
                  <a:srgbClr val="3333FF"/>
                </a:solidFill>
                <a:latin typeface="Calibri" pitchFamily="34" charset="0"/>
              </a:rPr>
              <a:t>dan</a:t>
            </a:r>
            <a:r>
              <a:rPr lang="en-CA" sz="2800" b="1" dirty="0" smtClean="0">
                <a:solidFill>
                  <a:srgbClr val="3333FF"/>
                </a:solidFill>
                <a:latin typeface="Calibri" pitchFamily="34" charset="0"/>
              </a:rPr>
              <a:t> </a:t>
            </a:r>
            <a:r>
              <a:rPr lang="en-CA" sz="2800" b="1" dirty="0" err="1" smtClean="0">
                <a:solidFill>
                  <a:srgbClr val="3333FF"/>
                </a:solidFill>
                <a:latin typeface="Calibri" pitchFamily="34" charset="0"/>
              </a:rPr>
              <a:t>Roh</a:t>
            </a:r>
            <a:r>
              <a:rPr lang="en-CA" sz="2800" b="1" dirty="0" smtClean="0">
                <a:solidFill>
                  <a:srgbClr val="3333FF"/>
                </a:solidFill>
                <a:latin typeface="Calibri" pitchFamily="34" charset="0"/>
              </a:rPr>
              <a:t> </a:t>
            </a:r>
            <a:r>
              <a:rPr lang="en-CA" sz="2800" b="1" dirty="0" err="1" smtClean="0">
                <a:solidFill>
                  <a:srgbClr val="3333FF"/>
                </a:solidFill>
                <a:latin typeface="Calibri" pitchFamily="34" charset="0"/>
              </a:rPr>
              <a:t>selamanya</a:t>
            </a:r>
            <a:endParaRPr lang="en-CA" sz="2800" b="1" dirty="0" smtClean="0">
              <a:solidFill>
                <a:srgbClr val="3333FF"/>
              </a:solidFill>
              <a:latin typeface="Calibri" pitchFamily="34" charset="0"/>
            </a:endParaRPr>
          </a:p>
        </p:txBody>
      </p:sp>
      <p:pic>
        <p:nvPicPr>
          <p:cNvPr id="42" name="Picture 41" descr="egyptian.gif"/>
          <p:cNvPicPr>
            <a:picLocks noChangeAspect="1"/>
          </p:cNvPicPr>
          <p:nvPr/>
        </p:nvPicPr>
        <p:blipFill>
          <a:blip r:embed="rId3" cstate="print"/>
          <a:stretch>
            <a:fillRect/>
          </a:stretch>
        </p:blipFill>
        <p:spPr>
          <a:xfrm>
            <a:off x="5920912" y="260648"/>
            <a:ext cx="2611528" cy="1554480"/>
          </a:xfrm>
          <a:prstGeom prst="rect">
            <a:avLst/>
          </a:prstGeom>
        </p:spPr>
      </p:pic>
      <p:pic>
        <p:nvPicPr>
          <p:cNvPr id="43" name="Picture 42" descr="egyptian.gif"/>
          <p:cNvPicPr>
            <a:picLocks noChangeAspect="1"/>
          </p:cNvPicPr>
          <p:nvPr/>
        </p:nvPicPr>
        <p:blipFill>
          <a:blip r:embed="rId3" cstate="print"/>
          <a:stretch>
            <a:fillRect/>
          </a:stretch>
        </p:blipFill>
        <p:spPr>
          <a:xfrm rot="14400000" flipH="1">
            <a:off x="5180604" y="1506909"/>
            <a:ext cx="2611528" cy="1554480"/>
          </a:xfrm>
          <a:prstGeom prst="rect">
            <a:avLst/>
          </a:prstGeom>
        </p:spPr>
      </p:pic>
      <p:pic>
        <p:nvPicPr>
          <p:cNvPr id="44" name="Picture 43" descr="egyptian.gif"/>
          <p:cNvPicPr>
            <a:picLocks noChangeAspect="1"/>
          </p:cNvPicPr>
          <p:nvPr/>
        </p:nvPicPr>
        <p:blipFill>
          <a:blip r:embed="rId3" cstate="print"/>
          <a:stretch>
            <a:fillRect/>
          </a:stretch>
        </p:blipFill>
        <p:spPr>
          <a:xfrm rot="7200000">
            <a:off x="6680460" y="1506909"/>
            <a:ext cx="2611528" cy="1554480"/>
          </a:xfrm>
          <a:prstGeom prst="rect">
            <a:avLst/>
          </a:prstGeom>
        </p:spPr>
      </p:pic>
      <p:pic>
        <p:nvPicPr>
          <p:cNvPr id="41" name="Picture 40" descr="www.fg-a.com valentine 2-jumping-heart.gif"/>
          <p:cNvPicPr>
            <a:picLocks noChangeAspect="1"/>
          </p:cNvPicPr>
          <p:nvPr/>
        </p:nvPicPr>
        <p:blipFill>
          <a:blip r:embed="rId4" cstate="print"/>
          <a:stretch>
            <a:fillRect/>
          </a:stretch>
        </p:blipFill>
        <p:spPr>
          <a:xfrm>
            <a:off x="6660232" y="1231404"/>
            <a:ext cx="1143000" cy="1333500"/>
          </a:xfrm>
          <a:prstGeom prst="rect">
            <a:avLst/>
          </a:prstGeom>
        </p:spPr>
      </p:pic>
      <p:sp>
        <p:nvSpPr>
          <p:cNvPr id="46" name="TextBox 45"/>
          <p:cNvSpPr txBox="1"/>
          <p:nvPr/>
        </p:nvSpPr>
        <p:spPr>
          <a:xfrm rot="16200000">
            <a:off x="7832395" y="1104709"/>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p:txBody>
      </p:sp>
      <p:sp>
        <p:nvSpPr>
          <p:cNvPr id="33" name="TextBox 11"/>
          <p:cNvSpPr txBox="1">
            <a:spLocks noChangeArrowheads="1"/>
          </p:cNvSpPr>
          <p:nvPr/>
        </p:nvSpPr>
        <p:spPr bwMode="auto">
          <a:xfrm>
            <a:off x="0" y="98629"/>
            <a:ext cx="5940152" cy="954107"/>
          </a:xfrm>
          <a:prstGeom prst="rect">
            <a:avLst/>
          </a:prstGeom>
          <a:solidFill>
            <a:srgbClr val="FFFFFF"/>
          </a:solidFill>
          <a:ln w="9525">
            <a:noFill/>
            <a:miter lim="800000"/>
            <a:headEnd/>
            <a:tailEnd/>
          </a:ln>
        </p:spPr>
        <p:txBody>
          <a:bodyPr wrap="square">
            <a:spAutoFit/>
          </a:bodyPr>
          <a:lstStyle/>
          <a:p>
            <a:pPr algn="ctr" eaLnBrk="0" hangingPunct="0"/>
            <a:r>
              <a:rPr lang="en-US" sz="2800" b="1" dirty="0" smtClean="0">
                <a:solidFill>
                  <a:srgbClr val="FF0000"/>
                </a:solidFill>
                <a:latin typeface="Calibri" pitchFamily="34" charset="0"/>
                <a:cs typeface="Times New Roman" pitchFamily="18" charset="0"/>
              </a:rPr>
              <a:t>99. </a:t>
            </a:r>
            <a:r>
              <a:rPr lang="en-US" sz="2800" b="1" dirty="0" err="1" smtClean="0">
                <a:solidFill>
                  <a:srgbClr val="FF0000"/>
                </a:solidFill>
                <a:latin typeface="Calibri" pitchFamily="34" charset="0"/>
                <a:cs typeface="Times New Roman" pitchFamily="18" charset="0"/>
              </a:rPr>
              <a:t>Diselamatkan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sehingga</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menikmati</a:t>
            </a:r>
            <a:r>
              <a:rPr lang="en-US" sz="2800" b="1" dirty="0" smtClean="0">
                <a:solidFill>
                  <a:srgbClr val="FF0000"/>
                </a:solidFill>
                <a:latin typeface="Calibri" pitchFamily="34" charset="0"/>
                <a:cs typeface="Times New Roman" pitchFamily="18" charset="0"/>
              </a:rPr>
              <a:t> Allah </a:t>
            </a:r>
            <a:r>
              <a:rPr lang="en-US" sz="2800" b="1" dirty="0" err="1" smtClean="0">
                <a:solidFill>
                  <a:srgbClr val="FF0000"/>
                </a:solidFill>
                <a:latin typeface="Calibri" pitchFamily="34" charset="0"/>
                <a:cs typeface="Times New Roman" pitchFamily="18" charset="0"/>
              </a:rPr>
              <a:t>Bapa</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Anak</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dan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Roh</a:t>
            </a:r>
            <a:r>
              <a:rPr lang="en-US" sz="2800" b="1" dirty="0" smtClean="0">
                <a:solidFill>
                  <a:srgbClr val="FF0000"/>
                </a:solidFill>
                <a:latin typeface="Calibri" pitchFamily="34" charset="0"/>
                <a:cs typeface="Times New Roman" pitchFamily="18" charset="0"/>
              </a:rPr>
              <a:t>!  </a:t>
            </a:r>
            <a:endParaRPr lang="en-US" sz="2800" b="1" dirty="0" smtClean="0">
              <a:solidFill>
                <a:srgbClr val="FF0000"/>
              </a:solidFill>
              <a:latin typeface="Calibri" pitchFamily="34" charset="0"/>
              <a:cs typeface="Times New Roman" pitchFamily="18" charset="0"/>
            </a:endParaRPr>
          </a:p>
        </p:txBody>
      </p:sp>
      <p:sp>
        <p:nvSpPr>
          <p:cNvPr id="30" name="TextBox 12"/>
          <p:cNvSpPr txBox="1">
            <a:spLocks noChangeArrowheads="1"/>
          </p:cNvSpPr>
          <p:nvPr/>
        </p:nvSpPr>
        <p:spPr bwMode="auto">
          <a:xfrm>
            <a:off x="-72008" y="1181070"/>
            <a:ext cx="4139952" cy="1815882"/>
          </a:xfrm>
          <a:prstGeom prst="rect">
            <a:avLst/>
          </a:prstGeom>
          <a:noFill/>
          <a:ln w="9525">
            <a:noFill/>
            <a:miter lim="800000"/>
            <a:headEnd/>
            <a:tailEnd/>
          </a:ln>
        </p:spPr>
        <p:txBody>
          <a:bodyPr wrap="square">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Percayalah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Tuhan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Yesus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engkau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selamat</a:t>
            </a:r>
            <a:r>
              <a:rPr lang="en-CA" sz="2800" b="1" dirty="0" smtClean="0">
                <a:solidFill>
                  <a:schemeClr val="bg1"/>
                </a:solidFill>
                <a:latin typeface="Calibri" pitchFamily="34" charset="0"/>
                <a:cs typeface="Calibri" pitchFamily="34" charset="0"/>
              </a:rPr>
              <a:t>”</a:t>
            </a:r>
          </a:p>
          <a:p>
            <a:pPr algn="ctr"/>
            <a:r>
              <a:rPr lang="en-CA" sz="2800" b="1" dirty="0" err="1" smtClean="0">
                <a:solidFill>
                  <a:schemeClr val="bg1"/>
                </a:solidFill>
                <a:latin typeface="Calibri" pitchFamily="34" charset="0"/>
                <a:cs typeface="Calibri" pitchFamily="34" charset="0"/>
              </a:rPr>
              <a:t>Kis</a:t>
            </a:r>
            <a:r>
              <a:rPr lang="en-CA" sz="2800" b="1" dirty="0" smtClean="0">
                <a:solidFill>
                  <a:schemeClr val="bg1"/>
                </a:solidFill>
                <a:latin typeface="Calibri" pitchFamily="34" charset="0"/>
                <a:cs typeface="Calibri" pitchFamily="34" charset="0"/>
              </a:rPr>
              <a:t> 16:31</a:t>
            </a:r>
            <a:endParaRPr lang="en-US" sz="28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CC00"/>
        </a:solidFill>
        <a:effectLst/>
      </p:bgPr>
    </p:bg>
    <p:spTree>
      <p:nvGrpSpPr>
        <p:cNvPr id="1" name=""/>
        <p:cNvGrpSpPr/>
        <p:nvPr/>
      </p:nvGrpSpPr>
      <p:grpSpPr>
        <a:xfrm>
          <a:off x="0" y="0"/>
          <a:ext cx="0" cy="0"/>
          <a:chOff x="0" y="0"/>
          <a:chExt cx="0" cy="0"/>
        </a:xfrm>
      </p:grpSpPr>
      <p:pic>
        <p:nvPicPr>
          <p:cNvPr id="13" name="Picture 12" descr="www.clipartfest.com aaf199e4e5444100a944d574457b2f7a_animated-powerpoint-templates-free-animated-clipart-for-ppt_1024-768.gif"/>
          <p:cNvPicPr>
            <a:picLocks noChangeAspect="1"/>
          </p:cNvPicPr>
          <p:nvPr/>
        </p:nvPicPr>
        <p:blipFill>
          <a:blip r:embed="rId3" cstate="print"/>
          <a:stretch>
            <a:fillRect/>
          </a:stretch>
        </p:blipFill>
        <p:spPr>
          <a:xfrm>
            <a:off x="1547664" y="0"/>
            <a:ext cx="6120680" cy="4590510"/>
          </a:xfrm>
          <a:prstGeom prst="rect">
            <a:avLst/>
          </a:prstGeom>
        </p:spPr>
      </p:pic>
      <p:sp>
        <p:nvSpPr>
          <p:cNvPr id="10" name="Rectangle 9"/>
          <p:cNvSpPr/>
          <p:nvPr/>
        </p:nvSpPr>
        <p:spPr>
          <a:xfrm>
            <a:off x="4499992" y="1988840"/>
            <a:ext cx="274320" cy="1463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995936" y="2204864"/>
            <a:ext cx="1280160" cy="2743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egyptian.gif"/>
          <p:cNvPicPr>
            <a:picLocks noChangeAspect="1"/>
          </p:cNvPicPr>
          <p:nvPr/>
        </p:nvPicPr>
        <p:blipFill>
          <a:blip r:embed="rId4" cstate="print"/>
          <a:stretch>
            <a:fillRect/>
          </a:stretch>
        </p:blipFill>
        <p:spPr>
          <a:xfrm rot="14400000" flipH="1">
            <a:off x="2505187" y="2054624"/>
            <a:ext cx="2765145" cy="1645920"/>
          </a:xfrm>
          <a:prstGeom prst="rect">
            <a:avLst/>
          </a:prstGeom>
        </p:spPr>
      </p:pic>
      <p:pic>
        <p:nvPicPr>
          <p:cNvPr id="3" name="Picture 2" descr="egyptian.gif"/>
          <p:cNvPicPr>
            <a:picLocks noChangeAspect="1"/>
          </p:cNvPicPr>
          <p:nvPr/>
        </p:nvPicPr>
        <p:blipFill>
          <a:blip r:embed="rId4" cstate="print"/>
          <a:stretch>
            <a:fillRect/>
          </a:stretch>
        </p:blipFill>
        <p:spPr>
          <a:xfrm>
            <a:off x="3275856" y="692696"/>
            <a:ext cx="2765146" cy="1645920"/>
          </a:xfrm>
          <a:prstGeom prst="rect">
            <a:avLst/>
          </a:prstGeom>
        </p:spPr>
      </p:pic>
      <p:pic>
        <p:nvPicPr>
          <p:cNvPr id="7" name="Picture 6" descr="egyptian.gif"/>
          <p:cNvPicPr>
            <a:picLocks noChangeAspect="1"/>
          </p:cNvPicPr>
          <p:nvPr/>
        </p:nvPicPr>
        <p:blipFill>
          <a:blip r:embed="rId4" cstate="print"/>
          <a:stretch>
            <a:fillRect/>
          </a:stretch>
        </p:blipFill>
        <p:spPr>
          <a:xfrm rot="7200000">
            <a:off x="4017354" y="2054624"/>
            <a:ext cx="2765147" cy="1645920"/>
          </a:xfrm>
          <a:prstGeom prst="rect">
            <a:avLst/>
          </a:prstGeom>
        </p:spPr>
      </p:pic>
      <p:sp>
        <p:nvSpPr>
          <p:cNvPr id="18" name="WordArt 2"/>
          <p:cNvSpPr>
            <a:spLocks noChangeArrowheads="1" noChangeShapeType="1" noTextEdit="1"/>
          </p:cNvSpPr>
          <p:nvPr/>
        </p:nvSpPr>
        <p:spPr bwMode="auto">
          <a:xfrm>
            <a:off x="2987824" y="548680"/>
            <a:ext cx="3456384" cy="2448272"/>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TUHAN</a:t>
            </a:r>
            <a:endParaRPr lang="en-CA" sz="1200" kern="10" spc="0" dirty="0">
              <a:ln w="9525">
                <a:solidFill>
                  <a:srgbClr val="000000"/>
                </a:solidFill>
                <a:round/>
                <a:headEnd/>
                <a:tailEnd/>
              </a:ln>
              <a:solidFill>
                <a:srgbClr val="FFC000"/>
              </a:solidFill>
              <a:effectLst/>
            </a:endParaRPr>
          </a:p>
        </p:txBody>
      </p:sp>
      <p:sp>
        <p:nvSpPr>
          <p:cNvPr id="19" name="TextBox 18"/>
          <p:cNvSpPr txBox="1"/>
          <p:nvPr/>
        </p:nvSpPr>
        <p:spPr>
          <a:xfrm rot="5400000">
            <a:off x="7055768" y="1176717"/>
            <a:ext cx="2088232" cy="400110"/>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0" name="Picture 19" descr="egyptian.gif"/>
          <p:cNvPicPr>
            <a:picLocks noChangeAspect="1"/>
          </p:cNvPicPr>
          <p:nvPr/>
        </p:nvPicPr>
        <p:blipFill>
          <a:blip r:embed="rId4" cstate="print"/>
          <a:stretch>
            <a:fillRect/>
          </a:stretch>
        </p:blipFill>
        <p:spPr>
          <a:xfrm rot="14400000" flipH="1">
            <a:off x="3497829" y="2567177"/>
            <a:ext cx="768098" cy="457200"/>
          </a:xfrm>
          <a:prstGeom prst="rect">
            <a:avLst/>
          </a:prstGeom>
        </p:spPr>
      </p:pic>
      <p:pic>
        <p:nvPicPr>
          <p:cNvPr id="21" name="Picture 20" descr="egyptian.gif"/>
          <p:cNvPicPr>
            <a:picLocks noChangeAspect="1"/>
          </p:cNvPicPr>
          <p:nvPr/>
        </p:nvPicPr>
        <p:blipFill>
          <a:blip r:embed="rId4" cstate="print"/>
          <a:stretch>
            <a:fillRect/>
          </a:stretch>
        </p:blipFill>
        <p:spPr>
          <a:xfrm rot="14400000" flipH="1">
            <a:off x="3497829" y="2927217"/>
            <a:ext cx="768098" cy="457200"/>
          </a:xfrm>
          <a:prstGeom prst="rect">
            <a:avLst/>
          </a:prstGeom>
        </p:spPr>
      </p:pic>
      <p:pic>
        <p:nvPicPr>
          <p:cNvPr id="22" name="Picture 21" descr="egyptian.gif"/>
          <p:cNvPicPr>
            <a:picLocks noChangeAspect="1"/>
          </p:cNvPicPr>
          <p:nvPr/>
        </p:nvPicPr>
        <p:blipFill>
          <a:blip r:embed="rId4" cstate="print"/>
          <a:stretch>
            <a:fillRect/>
          </a:stretch>
        </p:blipFill>
        <p:spPr>
          <a:xfrm rot="14400000" flipH="1">
            <a:off x="3137789" y="2423160"/>
            <a:ext cx="768098" cy="457200"/>
          </a:xfrm>
          <a:prstGeom prst="rect">
            <a:avLst/>
          </a:prstGeom>
        </p:spPr>
      </p:pic>
      <p:pic>
        <p:nvPicPr>
          <p:cNvPr id="23" name="Picture 22" descr="egyptian.gif"/>
          <p:cNvPicPr>
            <a:picLocks noChangeAspect="1"/>
          </p:cNvPicPr>
          <p:nvPr/>
        </p:nvPicPr>
        <p:blipFill>
          <a:blip r:embed="rId4" cstate="print"/>
          <a:stretch>
            <a:fillRect/>
          </a:stretch>
        </p:blipFill>
        <p:spPr>
          <a:xfrm rot="14400000" flipH="1">
            <a:off x="3497828" y="2207136"/>
            <a:ext cx="768098" cy="457200"/>
          </a:xfrm>
          <a:prstGeom prst="rect">
            <a:avLst/>
          </a:prstGeom>
        </p:spPr>
      </p:pic>
      <p:pic>
        <p:nvPicPr>
          <p:cNvPr id="24" name="Picture 23" descr="egyptian.gif"/>
          <p:cNvPicPr>
            <a:picLocks noChangeAspect="1"/>
          </p:cNvPicPr>
          <p:nvPr/>
        </p:nvPicPr>
        <p:blipFill>
          <a:blip r:embed="rId4" cstate="print"/>
          <a:stretch>
            <a:fillRect/>
          </a:stretch>
        </p:blipFill>
        <p:spPr>
          <a:xfrm rot="14400000" flipH="1">
            <a:off x="3929877" y="2783200"/>
            <a:ext cx="768098" cy="457200"/>
          </a:xfrm>
          <a:prstGeom prst="rect">
            <a:avLst/>
          </a:prstGeom>
        </p:spPr>
      </p:pic>
      <p:pic>
        <p:nvPicPr>
          <p:cNvPr id="25" name="Picture 24" descr="egyptian.gif"/>
          <p:cNvPicPr>
            <a:picLocks noChangeAspect="1"/>
          </p:cNvPicPr>
          <p:nvPr/>
        </p:nvPicPr>
        <p:blipFill>
          <a:blip r:embed="rId4" cstate="print"/>
          <a:stretch>
            <a:fillRect/>
          </a:stretch>
        </p:blipFill>
        <p:spPr>
          <a:xfrm rot="14400000" flipH="1">
            <a:off x="3137789" y="2855207"/>
            <a:ext cx="768098" cy="457200"/>
          </a:xfrm>
          <a:prstGeom prst="rect">
            <a:avLst/>
          </a:prstGeom>
        </p:spPr>
      </p:pic>
      <p:pic>
        <p:nvPicPr>
          <p:cNvPr id="26" name="Picture 25" descr="egyptian.gif"/>
          <p:cNvPicPr>
            <a:picLocks noChangeAspect="1"/>
          </p:cNvPicPr>
          <p:nvPr/>
        </p:nvPicPr>
        <p:blipFill>
          <a:blip r:embed="rId4" cstate="print"/>
          <a:stretch>
            <a:fillRect/>
          </a:stretch>
        </p:blipFill>
        <p:spPr>
          <a:xfrm rot="14400000" flipH="1">
            <a:off x="3929878" y="2423159"/>
            <a:ext cx="768098" cy="457200"/>
          </a:xfrm>
          <a:prstGeom prst="rect">
            <a:avLst/>
          </a:prstGeom>
        </p:spPr>
      </p:pic>
      <p:sp>
        <p:nvSpPr>
          <p:cNvPr id="27" name="TextBox 26"/>
          <p:cNvSpPr txBox="1"/>
          <p:nvPr/>
        </p:nvSpPr>
        <p:spPr>
          <a:xfrm>
            <a:off x="107504" y="4509120"/>
            <a:ext cx="8964488" cy="2308324"/>
          </a:xfrm>
          <a:prstGeom prst="rect">
            <a:avLst/>
          </a:prstGeom>
          <a:noFill/>
        </p:spPr>
        <p:txBody>
          <a:bodyPr wrap="square" rtlCol="0">
            <a:spAutoFit/>
          </a:bodyPr>
          <a:lstStyle/>
          <a:p>
            <a:pPr algn="ctr"/>
            <a:r>
              <a:rPr lang="en-CA" sz="2400" b="1" dirty="0" err="1" smtClean="0">
                <a:solidFill>
                  <a:schemeClr val="bg1"/>
                </a:solidFill>
                <a:latin typeface="Calibri" pitchFamily="34" charset="0"/>
                <a:cs typeface="Calibri" pitchFamily="34" charset="0"/>
              </a:rPr>
              <a:t>Surga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adalah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penuh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sukacita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Tuhan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kehidupan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saat</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ini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adalah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sedikit</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mengenai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surga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ketika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bersukacita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Allah </a:t>
            </a:r>
            <a:r>
              <a:rPr lang="en-CA" sz="2400" b="1" dirty="0" err="1" smtClean="0">
                <a:solidFill>
                  <a:schemeClr val="bg1"/>
                </a:solidFill>
                <a:latin typeface="Calibri" pitchFamily="34" charset="0"/>
                <a:cs typeface="Calibri" pitchFamily="34" charset="0"/>
              </a:rPr>
              <a:t>sebagaimana</a:t>
            </a:r>
            <a:r>
              <a:rPr lang="en-CA" sz="2400" b="1" dirty="0" smtClean="0">
                <a:solidFill>
                  <a:schemeClr val="bg1"/>
                </a:solidFill>
                <a:latin typeface="Calibri" pitchFamily="34" charset="0"/>
                <a:cs typeface="Calibri" pitchFamily="34" charset="0"/>
              </a:rPr>
              <a:t> Allah </a:t>
            </a:r>
            <a:r>
              <a:rPr lang="en-CA" sz="2400" b="1" dirty="0" err="1" smtClean="0">
                <a:solidFill>
                  <a:schemeClr val="bg1"/>
                </a:solidFill>
                <a:latin typeface="Calibri" pitchFamily="34" charset="0"/>
                <a:cs typeface="Calibri" pitchFamily="34" charset="0"/>
              </a:rPr>
              <a:t>bersukacita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Allah!</a:t>
            </a:r>
          </a:p>
          <a:p>
            <a:pPr algn="ctr"/>
            <a:r>
              <a:rPr lang="en-CA" sz="2400" b="1" dirty="0" err="1" smtClean="0">
                <a:solidFill>
                  <a:schemeClr val="bg1"/>
                </a:solidFill>
                <a:latin typeface="Calibri" pitchFamily="34" charset="0"/>
              </a:rPr>
              <a:t>Tuhan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tanpa</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darah</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perjanjian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Kristus</a:t>
            </a:r>
            <a:r>
              <a:rPr lang="en-CA" sz="2400" b="1" dirty="0" smtClean="0">
                <a:solidFill>
                  <a:schemeClr val="bg1"/>
                </a:solidFill>
                <a:latin typeface="Calibri" pitchFamily="34" charset="0"/>
              </a:rPr>
              <a:t> . . .  </a:t>
            </a:r>
          </a:p>
          <a:p>
            <a:pPr algn="ctr"/>
            <a:r>
              <a:rPr lang="en-CA" sz="2400" b="1" dirty="0" err="1" smtClean="0">
                <a:solidFill>
                  <a:schemeClr val="bg1"/>
                </a:solidFill>
                <a:latin typeface="Calibri" pitchFamily="34" charset="0"/>
              </a:rPr>
              <a:t>tetapi</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dalam</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penyaliban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dan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pemerintahan</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Kristus</a:t>
            </a:r>
            <a:r>
              <a:rPr lang="en-CA" sz="2400" b="1" dirty="0" smtClean="0">
                <a:solidFill>
                  <a:schemeClr val="bg1"/>
                </a:solidFill>
                <a:latin typeface="Calibri" pitchFamily="34" charset="0"/>
              </a:rPr>
              <a:t> . . . </a:t>
            </a:r>
          </a:p>
          <a:p>
            <a:pPr algn="ctr"/>
            <a:r>
              <a:rPr lang="en-CA" sz="2400" b="1" dirty="0" err="1" smtClean="0">
                <a:solidFill>
                  <a:schemeClr val="bg1"/>
                </a:solidFill>
                <a:latin typeface="Calibri" pitchFamily="34" charset="0"/>
              </a:rPr>
              <a:t>Sebagaimana</a:t>
            </a:r>
            <a:r>
              <a:rPr lang="en-CA" sz="2400" b="1" dirty="0" smtClean="0">
                <a:solidFill>
                  <a:schemeClr val="bg1"/>
                </a:solidFill>
                <a:latin typeface="Calibri" pitchFamily="34" charset="0"/>
              </a:rPr>
              <a:t> </a:t>
            </a:r>
            <a:r>
              <a:rPr lang="en-CA" sz="2400" b="1" dirty="0" err="1" smtClean="0">
                <a:solidFill>
                  <a:schemeClr val="bg1"/>
                </a:solidFill>
                <a:latin typeface="Calibri" pitchFamily="34" charset="0"/>
              </a:rPr>
              <a:t>janjiMu</a:t>
            </a:r>
            <a:r>
              <a:rPr lang="en-CA" sz="2400" b="1" dirty="0" smtClean="0">
                <a:solidFill>
                  <a:schemeClr val="bg1"/>
                </a:solidFill>
                <a:latin typeface="Calibri" pitchFamily="34" charset="0"/>
              </a:rPr>
              <a:t> . . .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44824"/>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509120"/>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2000" y="2644904"/>
            <a:ext cx="274320" cy="15544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79912" y="3212976"/>
            <a:ext cx="1728192" cy="369332"/>
          </a:xfrm>
          <a:prstGeom prst="rect">
            <a:avLst/>
          </a:prstGeom>
          <a:noFill/>
        </p:spPr>
        <p:txBody>
          <a:bodyPr wrap="square" rtlCol="0">
            <a:spAutoFit/>
          </a:bodyPr>
          <a:lstStyle/>
          <a:p>
            <a:pPr algn="ctr"/>
            <a:r>
              <a:rPr lang="en-US" b="1" dirty="0" err="1" smtClean="0"/>
              <a:t>Saya</a:t>
            </a:r>
            <a:r>
              <a:rPr lang="en-US" b="1" dirty="0" smtClean="0"/>
              <a:t> </a:t>
            </a:r>
            <a:r>
              <a:rPr lang="en-US" b="1" dirty="0" err="1" smtClean="0"/>
              <a:t>berbuat</a:t>
            </a:r>
            <a:endParaRPr lang="en-US" b="1" dirty="0"/>
          </a:p>
        </p:txBody>
      </p:sp>
      <p:sp>
        <p:nvSpPr>
          <p:cNvPr id="15" name="TextBox 14"/>
          <p:cNvSpPr txBox="1"/>
          <p:nvPr/>
        </p:nvSpPr>
        <p:spPr>
          <a:xfrm>
            <a:off x="0" y="6445011"/>
            <a:ext cx="9144000" cy="728405"/>
          </a:xfrm>
          <a:prstGeom prst="rect">
            <a:avLst/>
          </a:prstGeom>
          <a:noFill/>
        </p:spPr>
        <p:txBody>
          <a:bodyPr wrap="square" rtlCol="0">
            <a:spAutoFit/>
          </a:bodyPr>
          <a:lstStyle/>
          <a:p>
            <a:pPr lvl="0" algn="ctr">
              <a:lnSpc>
                <a:spcPts val="1400"/>
              </a:lnSpc>
              <a:spcAft>
                <a:spcPts val="0"/>
              </a:spcAft>
            </a:pPr>
            <a:endParaRPr lang="en-CA" altLang="ko-KR" sz="100" b="1" dirty="0" smtClean="0">
              <a:solidFill>
                <a:schemeClr val="bg1"/>
              </a:solidFill>
              <a:latin typeface="Calibri" pitchFamily="34" charset="0"/>
              <a:ea typeface="Malgun Gothic" pitchFamily="34" charset="-127"/>
              <a:cs typeface="Calibri" pitchFamily="34" charset="0"/>
            </a:endParaRPr>
          </a:p>
          <a:p>
            <a:pPr algn="ctr">
              <a:lnSpc>
                <a:spcPts val="1400"/>
              </a:lnSpc>
              <a:spcAft>
                <a:spcPts val="0"/>
              </a:spcAft>
            </a:pP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 </a:t>
            </a: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semua</a:t>
            </a:r>
            <a:r>
              <a:rPr lang="en-US" sz="2400" b="1" dirty="0" smtClean="0">
                <a:solidFill>
                  <a:srgbClr val="FF0000"/>
                </a:solidFill>
                <a:latin typeface="Calibri" pitchFamily="34" charset="0"/>
                <a:cs typeface="Calibri" pitchFamily="34" charset="0"/>
              </a:rPr>
              <a:t> yang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lakukan</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untukmu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melalui</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darahku</a:t>
            </a:r>
            <a:endParaRPr lang="en-US" sz="2400" b="1" dirty="0" smtClean="0">
              <a:solidFill>
                <a:srgbClr val="FF0000"/>
              </a:solidFill>
              <a:latin typeface="Calibri" pitchFamily="34" charset="0"/>
              <a:cs typeface="Calibri" pitchFamily="34" charset="0"/>
            </a:endParaRPr>
          </a:p>
          <a:p>
            <a:endParaRPr lang="en-US" dirty="0"/>
          </a:p>
        </p:txBody>
      </p:sp>
      <p:sp>
        <p:nvSpPr>
          <p:cNvPr id="14" name="Text Box 1"/>
          <p:cNvSpPr txBox="1">
            <a:spLocks noChangeArrowheads="1"/>
          </p:cNvSpPr>
          <p:nvPr/>
        </p:nvSpPr>
        <p:spPr bwMode="auto">
          <a:xfrm>
            <a:off x="0" y="-27384"/>
            <a:ext cx="9144000" cy="541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dibenarkan</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dalam</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Kristus</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kebenaran</a:t>
            </a:r>
            <a:r>
              <a:rPr lang="en-CA" altLang="ko-KR" sz="1600" b="1" dirty="0" smtClean="0">
                <a:solidFill>
                  <a:schemeClr val="bg1"/>
                </a:solidFill>
                <a:latin typeface="Calibri" pitchFamily="34" charset="0"/>
                <a:ea typeface="Malgun Gothic" pitchFamily="34" charset="-127"/>
                <a:cs typeface="Calibri" pitchFamily="34" charset="0"/>
              </a:rPr>
              <a:t> Allah</a:t>
            </a:r>
            <a:endParaRPr lang="en-US" sz="1600" dirty="0" smtClean="0">
              <a:solidFill>
                <a:schemeClr val="bg1"/>
              </a:solidFill>
              <a:latin typeface="Calibri" pitchFamily="34" charset="0"/>
              <a:cs typeface="Calibri" pitchFamily="34" charset="0"/>
            </a:endParaRPr>
          </a:p>
          <a:p>
            <a:pPr lvl="0"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Domba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Paskah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diampuni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damai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diperdamaikan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hidup</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kekal</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diangkat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diberkati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semua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berkat</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hikmat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kebenaran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pengudusan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dilepaskan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kuasa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kegelapan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kerajaan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Bait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Kudus </a:t>
            </a: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persekutuan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jalan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kepada</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kasih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karunia-Nya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dijawab</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tahta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segala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keperluan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untuk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membantu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Imam  </a:t>
            </a:r>
            <a:r>
              <a:rPr lang="en-CA" altLang="ko-KR" sz="1600" dirty="0" err="1" smtClean="0">
                <a:solidFill>
                  <a:schemeClr val="bg1"/>
                </a:solidFill>
                <a:latin typeface="Calibri" pitchFamily="34" charset="0"/>
                <a:ea typeface="Malgun Gothic" pitchFamily="34" charset="-127"/>
                <a:cs typeface="Calibri" pitchFamily="34" charset="0"/>
              </a:rPr>
              <a:t>Besar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adalah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Pengantara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Pembela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karena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pendamaian-Nya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m</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600" dirty="0" smtClean="0">
              <a:solidFill>
                <a:schemeClr val="bg1"/>
              </a:solidFill>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sz="1600" dirty="0" err="1" smtClean="0">
                <a:solidFill>
                  <a:schemeClr val="bg1"/>
                </a:solidFill>
                <a:latin typeface="Calibri" pitchFamily="34" charset="0"/>
                <a:cs typeface="Calibri" pitchFamily="34" charset="0"/>
              </a:rPr>
              <a:t>mengikatkan</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pada</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Kristus</a:t>
            </a:r>
            <a:r>
              <a:rPr lang="en-CA" sz="1600" dirty="0" smtClean="0">
                <a:solidFill>
                  <a:schemeClr val="bg1"/>
                </a:solidFill>
                <a:latin typeface="Calibri" pitchFamily="34" charset="0"/>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duduk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tersembunyi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Allah</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ter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lahir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dikaruniakan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menerima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memiliki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aliran-aliran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utusan-utusan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terpilih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imamat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rajani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kepunyaan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sendiri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Allah</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kawan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sewarga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orang-orang</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angota-anggota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keluarga</a:t>
            </a:r>
            <a:r>
              <a:rPr lang="en-CA" altLang="ko-KR" sz="1600" dirty="0" smtClean="0">
                <a:solidFill>
                  <a:schemeClr val="bg1"/>
                </a:solidFill>
                <a:latin typeface="Calibri" pitchFamily="34" charset="0"/>
                <a:ea typeface="Malgun Gothic" pitchFamily="34" charset="-127"/>
                <a:cs typeface="Calibri" pitchFamily="34" charset="0"/>
              </a:rPr>
              <a:t>     Allah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k</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d</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b="1" dirty="0" err="1" smtClean="0">
                <a:solidFill>
                  <a:schemeClr val="bg1"/>
                </a:solidFill>
                <a:latin typeface="Calibri" pitchFamily="34" charset="0"/>
                <a:ea typeface="Malgun Gothic" pitchFamily="34" charset="-127"/>
                <a:cs typeface="Calibri" pitchFamily="34" charset="0"/>
              </a:rPr>
              <a:t>d</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lang="en-US" sz="2400" b="1" dirty="0" smtClean="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080"/>
            <a:ext cx="8640960" cy="1143000"/>
          </a:xfrm>
        </p:spPr>
        <p:txBody>
          <a:bodyPr/>
          <a:lstStyle/>
          <a:p>
            <a:r>
              <a:rPr lang="en-US" sz="2800" b="1" dirty="0" err="1" smtClean="0">
                <a:solidFill>
                  <a:schemeClr val="tx1"/>
                </a:solidFill>
                <a:latin typeface="Calibri" pitchFamily="34" charset="0"/>
                <a:cs typeface="Calibri" pitchFamily="34" charset="0"/>
              </a:rPr>
              <a:t>Kebingungan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karismatik</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dunia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ketenangan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sukacita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penebusan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sempurnan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memberikan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berkat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mempromosikan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macam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pengalaman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sebagai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berjalan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ucapan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syukur</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rgbClr val="FF0000"/>
                </a:solidFill>
                <a:latin typeface="Calibri" pitchFamily="34" charset="0"/>
                <a:cs typeface="Calibri" pitchFamily="34" charset="0"/>
              </a:rPr>
              <a:t>Guru-guru </a:t>
            </a:r>
            <a:r>
              <a:rPr lang="en-US" sz="2800" dirty="0" err="1" smtClean="0">
                <a:solidFill>
                  <a:srgbClr val="FF0000"/>
                </a:solidFill>
                <a:latin typeface="Calibri" pitchFamily="34" charset="0"/>
                <a:cs typeface="Calibri" pitchFamily="34" charset="0"/>
              </a:rPr>
              <a:t>palsu</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melakukan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hal</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ini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Jemaat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Kolose</a:t>
            </a:r>
            <a:r>
              <a:rPr lang="en-US" sz="2800" dirty="0" smtClean="0">
                <a:solidFill>
                  <a:srgbClr val="FF0000"/>
                </a:solidFill>
                <a:latin typeface="Calibri" pitchFamily="34" charset="0"/>
                <a:cs typeface="Calibri" pitchFamily="34" charset="0"/>
              </a:rPr>
              <a:t>.</a:t>
            </a:r>
            <a:br>
              <a:rPr lang="en-US" sz="2800" dirty="0" smtClean="0">
                <a:solidFill>
                  <a:srgbClr val="FF0000"/>
                </a:solidFill>
                <a:latin typeface="Calibri" pitchFamily="34" charset="0"/>
                <a:cs typeface="Calibri" pitchFamily="34" charset="0"/>
              </a:rPr>
            </a:br>
            <a:r>
              <a:rPr lang="en-CA" sz="2800" dirty="0" err="1" smtClean="0">
                <a:solidFill>
                  <a:srgbClr val="FF0000"/>
                </a:solidFill>
                <a:latin typeface="Calibri" pitchFamily="34" charset="0"/>
                <a:cs typeface="Calibri" pitchFamily="34" charset="0"/>
              </a:rPr>
              <a:t>Banyak</a:t>
            </a:r>
            <a:r>
              <a:rPr lang="en-CA" sz="2800" dirty="0" smtClean="0">
                <a:solidFill>
                  <a:srgbClr val="FF0000"/>
                </a:solidFill>
                <a:latin typeface="Calibri" pitchFamily="34" charset="0"/>
                <a:cs typeface="Calibri" pitchFamily="34" charset="0"/>
              </a:rPr>
              <a:t> yang </a:t>
            </a:r>
            <a:r>
              <a:rPr lang="en-CA" sz="2800" dirty="0" err="1" smtClean="0">
                <a:solidFill>
                  <a:srgbClr val="FF0000"/>
                </a:solidFill>
                <a:latin typeface="Calibri" pitchFamily="34" charset="0"/>
                <a:cs typeface="Calibri" pitchFamily="34" charset="0"/>
              </a:rPr>
              <a:t>mengulangi</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kesalahannya</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saat</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ini</a:t>
            </a:r>
            <a:r>
              <a:rPr lang="en-CA" sz="2800" dirty="0" smtClean="0">
                <a:solidFill>
                  <a:srgbClr val="FF0000"/>
                </a:solidFill>
                <a:latin typeface="Calibri" pitchFamily="34" charset="0"/>
                <a:cs typeface="Calibri" pitchFamily="34" charset="0"/>
              </a:rPr>
              <a:t>.</a:t>
            </a:r>
            <a:br>
              <a:rPr lang="en-CA" sz="2800" dirty="0" smtClean="0">
                <a:solidFill>
                  <a:srgbClr val="FF0000"/>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46040"/>
            <a:ext cx="8507288" cy="1143000"/>
          </a:xfrm>
        </p:spPr>
        <p:txBody>
          <a:bodyPr/>
          <a:lstStyle/>
          <a:p>
            <a:r>
              <a:rPr lang="en-CA" sz="2800" b="1" dirty="0" err="1" smtClean="0">
                <a:solidFill>
                  <a:schemeClr val="tx1"/>
                </a:solidFill>
                <a:latin typeface="Calibri" pitchFamily="34" charset="0"/>
                <a:cs typeface="Calibri" pitchFamily="34" charset="0"/>
              </a:rPr>
              <a:t>Berhenti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Bingung</a:t>
            </a:r>
            <a:r>
              <a:rPr lang="en-CA" sz="2800" b="1" dirty="0" smtClean="0">
                <a:solidFill>
                  <a:schemeClr val="tx1"/>
                </a:solidFill>
                <a:latin typeface="Calibri" pitchFamily="34" charset="0"/>
                <a:cs typeface="Calibri" pitchFamily="34" charset="0"/>
              </a:rPr>
              <a:t>!</a:t>
            </a:r>
            <a:r>
              <a:rPr lang="en-CA" sz="2800" b="1" dirty="0" smtClean="0">
                <a:latin typeface="Calibri" pitchFamily="34" charset="0"/>
                <a:cs typeface="Calibri" pitchFamily="34" charset="0"/>
              </a:rPr>
              <a:t/>
            </a:r>
            <a:br>
              <a:rPr lang="en-CA"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1: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diperdamaikan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Bapa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Anak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Kudus</a:t>
            </a:r>
            <a:r>
              <a:rPr lang="en-CA" sz="2800" b="1" dirty="0" smtClean="0">
                <a:solidFill>
                  <a:schemeClr val="tx1"/>
                </a:solidFill>
                <a:latin typeface="Calibri" pitchFamily="34" charset="0"/>
                <a:cs typeface="Calibri" pitchFamily="34" charset="0"/>
              </a:rPr>
              <a:t>.  </a:t>
            </a:r>
            <a:r>
              <a:rPr lang="en-CA" sz="2800" b="1" dirty="0" smtClean="0">
                <a:latin typeface="Calibri" pitchFamily="34" charset="0"/>
                <a:cs typeface="Calibri" pitchFamily="34" charset="0"/>
              </a:rPr>
              <a:t>PPT 9-65</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rgbClr val="00B0F0"/>
                </a:solidFill>
                <a:latin typeface="Calibri" pitchFamily="34" charset="0"/>
                <a:cs typeface="Calibri" pitchFamily="34" charset="0"/>
              </a:rPr>
              <a:t>Bagian</a:t>
            </a:r>
            <a:r>
              <a:rPr lang="en-CA" sz="2800" b="1" dirty="0" smtClean="0">
                <a:solidFill>
                  <a:srgbClr val="00B0F0"/>
                </a:solidFill>
                <a:latin typeface="Calibri" pitchFamily="34" charset="0"/>
                <a:cs typeface="Calibri" pitchFamily="34" charset="0"/>
              </a:rPr>
              <a:t> 2: </a:t>
            </a:r>
            <a:r>
              <a:rPr lang="en-CA" sz="2800" b="1" dirty="0" err="1" smtClean="0">
                <a:solidFill>
                  <a:srgbClr val="00B0F0"/>
                </a:solidFill>
                <a:latin typeface="Calibri" pitchFamily="34" charset="0"/>
                <a:cs typeface="Calibri" pitchFamily="34" charset="0"/>
              </a:rPr>
              <a:t>Kebingungan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tentang</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fokus</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Roh</a:t>
            </a:r>
            <a:r>
              <a:rPr lang="en-CA" sz="2800" b="1" dirty="0" smtClean="0">
                <a:solidFill>
                  <a:srgbClr val="00B0F0"/>
                </a:solidFill>
                <a:latin typeface="Calibri" pitchFamily="34" charset="0"/>
                <a:cs typeface="Calibri" pitchFamily="34" charset="0"/>
              </a:rPr>
              <a:t> Kudus </a:t>
            </a:r>
            <a:r>
              <a:rPr lang="en-CA" sz="2800" b="1" dirty="0" err="1" smtClean="0">
                <a:solidFill>
                  <a:srgbClr val="00B0F0"/>
                </a:solidFill>
                <a:latin typeface="Calibri" pitchFamily="34" charset="0"/>
                <a:cs typeface="Calibri" pitchFamily="34" charset="0"/>
              </a:rPr>
              <a:t>dalam</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firman</a:t>
            </a:r>
            <a:r>
              <a:rPr lang="en-CA" sz="2800" b="1" dirty="0" smtClean="0">
                <a:solidFill>
                  <a:srgbClr val="00B0F0"/>
                </a:solidFill>
                <a:latin typeface="Calibri" pitchFamily="34" charset="0"/>
                <a:cs typeface="Calibri" pitchFamily="34" charset="0"/>
              </a:rPr>
              <a:t> Allah, </a:t>
            </a:r>
            <a:r>
              <a:rPr lang="en-CA" sz="2800" b="1" dirty="0" err="1" smtClean="0">
                <a:solidFill>
                  <a:srgbClr val="00B0F0"/>
                </a:solidFill>
                <a:latin typeface="Calibri" pitchFamily="34" charset="0"/>
                <a:cs typeface="Calibri" pitchFamily="34" charset="0"/>
              </a:rPr>
              <a:t>pedang</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Roh</a:t>
            </a:r>
            <a:r>
              <a:rPr lang="en-CA" sz="2800" b="1" dirty="0" smtClean="0">
                <a:solidFill>
                  <a:srgbClr val="00B0F0"/>
                </a:solidFill>
                <a:latin typeface="Calibri" pitchFamily="34" charset="0"/>
                <a:cs typeface="Calibri" pitchFamily="34" charset="0"/>
              </a:rPr>
              <a:t>.  PPT 66-85</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CA" sz="1000" b="1" dirty="0" smtClean="0">
                <a:latin typeface="Calibri" pitchFamily="34" charset="0"/>
                <a:cs typeface="Calibri" pitchFamily="34" charset="0"/>
              </a:rPr>
              <a:t/>
            </a:r>
            <a:br>
              <a:rPr lang="en-CA" sz="1000" b="1" dirty="0" smtClean="0">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3: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kepenuhan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Atau</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kata</a:t>
            </a:r>
            <a:r>
              <a:rPr lang="en-CA" sz="2800" b="1" dirty="0" smtClean="0">
                <a:solidFill>
                  <a:schemeClr val="tx1"/>
                </a:solidFill>
                <a:latin typeface="Calibri" pitchFamily="34" charset="0"/>
                <a:cs typeface="Calibri" pitchFamily="34" charset="0"/>
              </a:rPr>
              <a:t> lain,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a:t>
            </a:r>
            <a:r>
              <a:rPr lang="en-CA" sz="2800" b="1" dirty="0" err="1" smtClean="0">
                <a:solidFill>
                  <a:schemeClr val="tx1"/>
                </a:solidFill>
                <a:latin typeface="Calibri" pitchFamily="34" charset="0"/>
                <a:cs typeface="Calibri" pitchFamily="34" charset="0"/>
              </a:rPr>
              <a:t>lebih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rohani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dibandingkan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mereka</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yang </a:t>
            </a:r>
            <a:r>
              <a:rPr lang="en-CA" sz="2800" b="1" dirty="0" err="1" smtClean="0">
                <a:solidFill>
                  <a:schemeClr val="tx1"/>
                </a:solidFill>
                <a:latin typeface="Calibri" pitchFamily="34" charset="0"/>
                <a:cs typeface="Calibri" pitchFamily="34" charset="0"/>
              </a:rPr>
              <a:t>ada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kepenuhan</a:t>
            </a:r>
            <a:r>
              <a:rPr lang="en-CA" sz="2800" b="1" dirty="0" smtClean="0">
                <a:solidFill>
                  <a:schemeClr val="tx1"/>
                </a:solidFill>
                <a:latin typeface="Calibri" pitchFamily="34" charset="0"/>
                <a:cs typeface="Calibri" pitchFamily="34" charset="0"/>
              </a:rPr>
              <a:t> Allah</a:t>
            </a:r>
            <a:r>
              <a:rPr lang="en-CA" sz="2800" b="1" dirty="0" smtClean="0">
                <a:solidFill>
                  <a:schemeClr val="tx1"/>
                </a:solidFill>
                <a:latin typeface="Calibri" pitchFamily="34" charset="0"/>
                <a:cs typeface="Calibri" pitchFamily="34" charset="0"/>
              </a:rPr>
              <a:t>.  PPT 86-108</a:t>
            </a: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4: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bahasa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kehendak</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bagi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jiwa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kita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untuk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diperbaharui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kebenaran</a:t>
            </a:r>
            <a:r>
              <a:rPr lang="en-CA" sz="2800" b="1" dirty="0" smtClean="0">
                <a:solidFill>
                  <a:schemeClr val="tx1"/>
                </a:solidFill>
                <a:latin typeface="Calibri" pitchFamily="34" charset="0"/>
                <a:cs typeface="Calibri" pitchFamily="34" charset="0"/>
              </a:rPr>
              <a:t> Allah</a:t>
            </a:r>
            <a:r>
              <a:rPr lang="en-CA" sz="2800" b="1" dirty="0" smtClean="0">
                <a:solidFill>
                  <a:schemeClr val="tx1"/>
                </a:solidFill>
                <a:latin typeface="Calibri" pitchFamily="34" charset="0"/>
                <a:cs typeface="Calibri" pitchFamily="34" charset="0"/>
              </a:rPr>
              <a:t>.  PPT 109-139</a:t>
            </a:r>
            <a:endParaRPr lang="en-US" sz="2800" b="1" dirty="0">
              <a:solidFill>
                <a:schemeClr val="tx1"/>
              </a:solidFill>
              <a:latin typeface="Calibri" pitchFamily="34" charset="0"/>
              <a:cs typeface="Calibri"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wahyu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baru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akhir</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membuat</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umat</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sempurna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diperlengkapi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pekerjaan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baik</a:t>
            </a:r>
            <a:r>
              <a:rPr lang="en-CA" sz="2800" b="1" dirty="0" smtClean="0">
                <a:solidFill>
                  <a:schemeClr val="bg1"/>
                </a:solidFill>
                <a:latin typeface="Calibri" pitchFamily="34" charset="0"/>
                <a:cs typeface="Calibri" pitchFamily="34" charset="0"/>
              </a:rPr>
              <a:t> Allah. </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US" sz="2800" b="1" dirty="0" smtClean="0">
                <a:solidFill>
                  <a:schemeClr val="bg1"/>
                </a:solidFill>
                <a:latin typeface="Calibri" pitchFamily="34" charset="0"/>
                <a:cs typeface="Calibri" pitchFamily="34" charset="0"/>
              </a:rPr>
              <a:t> </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awal</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dijadikan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berjalan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memenuhi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CA" sz="2800" dirty="0" smtClean="0">
                <a:solidFill>
                  <a:schemeClr val="bg1"/>
                </a:solidFill>
                <a:latin typeface="Calibri" pitchFamily="34" charset="0"/>
                <a:cs typeface="Calibri" pitchFamily="34" charset="0"/>
              </a:rPr>
              <a:t> </a:t>
            </a:r>
            <a:endParaRPr lang="en-US" sz="2800" dirty="0">
              <a:solidFill>
                <a:schemeClr val="bg1"/>
              </a:solidFill>
              <a:latin typeface="Calibri" pitchFamily="34" charset="0"/>
              <a:cs typeface="Calibri"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5496" y="-27384"/>
            <a:ext cx="3833662" cy="3967009"/>
          </a:xfrm>
          <a:prstGeom prst="rect">
            <a:avLst/>
          </a:prstGeom>
        </p:spPr>
      </p:pic>
      <p:sp>
        <p:nvSpPr>
          <p:cNvPr id="4" name="Rectangle 3"/>
          <p:cNvSpPr/>
          <p:nvPr/>
        </p:nvSpPr>
        <p:spPr>
          <a:xfrm>
            <a:off x="-252536" y="3284984"/>
            <a:ext cx="9577064" cy="3539430"/>
          </a:xfrm>
          <a:prstGeom prst="rect">
            <a:avLst/>
          </a:prstGeom>
        </p:spPr>
        <p:txBody>
          <a:bodyPr wrap="square">
            <a:spAutoFit/>
          </a:bodyPr>
          <a:lstStyle/>
          <a:p>
            <a:pPr algn="ct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Pedang</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Roh</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adalah</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Ef</a:t>
            </a:r>
            <a:r>
              <a:rPr lang="en-CA" sz="2700" b="1" dirty="0" smtClean="0">
                <a:solidFill>
                  <a:schemeClr val="bg1"/>
                </a:solidFill>
                <a:latin typeface="Calibri" pitchFamily="34" charset="0"/>
              </a:rPr>
              <a:t> 6:17). </a:t>
            </a:r>
          </a:p>
          <a:p>
            <a:pPr algn="ct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Penolong</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Roh</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kebenaran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mengajar</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kita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sementara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menjadi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saksi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kepada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Yesus</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Yoh</a:t>
            </a:r>
            <a:r>
              <a:rPr lang="en-CA" sz="2700" b="1" dirty="0" smtClean="0">
                <a:solidFill>
                  <a:schemeClr val="bg1"/>
                </a:solidFill>
                <a:latin typeface="Calibri" pitchFamily="34" charset="0"/>
              </a:rPr>
              <a:t> 14:26; 15:26) </a:t>
            </a:r>
          </a:p>
          <a:p>
            <a:pPr algn="ctr"/>
            <a:r>
              <a:rPr lang="en-CA" sz="2700" b="1" dirty="0" err="1" smtClean="0">
                <a:solidFill>
                  <a:schemeClr val="bg1"/>
                </a:solidFill>
                <a:latin typeface="Calibri" pitchFamily="34" charset="0"/>
              </a:rPr>
              <a:t>dengan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dari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salib</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Kristus</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disalibkan</a:t>
            </a:r>
            <a:r>
              <a:rPr lang="en-CA" sz="2700" b="1" dirty="0" smtClean="0">
                <a:solidFill>
                  <a:schemeClr val="bg1"/>
                </a:solidFill>
                <a:latin typeface="Calibri" pitchFamily="34" charset="0"/>
              </a:rPr>
              <a:t> (1 </a:t>
            </a:r>
            <a:r>
              <a:rPr lang="en-CA" sz="2700" b="1" dirty="0" err="1" smtClean="0">
                <a:solidFill>
                  <a:schemeClr val="bg1"/>
                </a:solidFill>
                <a:latin typeface="Calibri" pitchFamily="34" charset="0"/>
              </a:rPr>
              <a:t>Kor</a:t>
            </a:r>
            <a:r>
              <a:rPr lang="en-CA" sz="2700" b="1" dirty="0" smtClean="0">
                <a:solidFill>
                  <a:schemeClr val="bg1"/>
                </a:solidFill>
                <a:latin typeface="Calibri" pitchFamily="34" charset="0"/>
              </a:rPr>
              <a:t> 1:18, 23).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ini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penyaliban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Yesus</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dinafaskan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oleh</a:t>
            </a:r>
            <a:r>
              <a:rPr lang="en-CA" sz="2700" b="1" dirty="0" smtClean="0">
                <a:solidFill>
                  <a:schemeClr val="bg1"/>
                </a:solidFill>
                <a:latin typeface="Calibri" pitchFamily="34" charset="0"/>
              </a:rPr>
              <a:t> </a:t>
            </a:r>
          </a:p>
          <a:p>
            <a:pPr algn="ctr"/>
            <a:r>
              <a:rPr lang="en-CA" sz="2700" b="1" dirty="0" err="1" smtClean="0">
                <a:solidFill>
                  <a:schemeClr val="bg1"/>
                </a:solidFill>
                <a:latin typeface="Calibri" pitchFamily="34" charset="0"/>
              </a:rPr>
              <a:t>Roh</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mengajar</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menegur</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memperbaiki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melatih</a:t>
            </a:r>
            <a:r>
              <a:rPr lang="en-CA" sz="2700" b="1" dirty="0" smtClean="0">
                <a:solidFill>
                  <a:schemeClr val="bg1"/>
                </a:solidFill>
                <a:latin typeface="Calibri" pitchFamily="34" charset="0"/>
              </a:rPr>
              <a:t> </a:t>
            </a:r>
          </a:p>
          <a:p>
            <a:pPr algn="ctr"/>
            <a:r>
              <a:rPr lang="en-CA" sz="2700" b="1" dirty="0" err="1" smtClean="0">
                <a:solidFill>
                  <a:schemeClr val="bg1"/>
                </a:solidFill>
                <a:latin typeface="Calibri" pitchFamily="34" charset="0"/>
              </a:rPr>
              <a:t>kita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untuk</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menjadi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sempurna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dilengkapi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untuk</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melakukan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pekerjaan</a:t>
            </a:r>
            <a:r>
              <a:rPr lang="en-CA" sz="2700" b="1" dirty="0" smtClean="0">
                <a:solidFill>
                  <a:schemeClr val="bg1"/>
                </a:solidFill>
                <a:latin typeface="Calibri" pitchFamily="34" charset="0"/>
              </a:rPr>
              <a:t> yang </a:t>
            </a:r>
            <a:r>
              <a:rPr lang="en-CA" sz="2700" b="1" dirty="0" err="1" smtClean="0">
                <a:solidFill>
                  <a:schemeClr val="bg1"/>
                </a:solidFill>
                <a:latin typeface="Calibri" pitchFamily="34" charset="0"/>
              </a:rPr>
              <a:t>baik</a:t>
            </a:r>
            <a:r>
              <a:rPr lang="en-CA" sz="2700" b="1" dirty="0" smtClean="0">
                <a:solidFill>
                  <a:schemeClr val="bg1"/>
                </a:solidFill>
                <a:latin typeface="Calibri" pitchFamily="34" charset="0"/>
              </a:rPr>
              <a:t> (2 Tim 3:16-17).</a:t>
            </a:r>
            <a:endParaRPr lang="en-CA" sz="2700" dirty="0" smtClean="0"/>
          </a:p>
        </p:txBody>
      </p:sp>
      <p:sp>
        <p:nvSpPr>
          <p:cNvPr id="5" name="TextBox 4"/>
          <p:cNvSpPr txBox="1"/>
          <p:nvPr/>
        </p:nvSpPr>
        <p:spPr>
          <a:xfrm>
            <a:off x="3851920" y="1179909"/>
            <a:ext cx="5256584" cy="954107"/>
          </a:xfrm>
          <a:prstGeom prst="rect">
            <a:avLst/>
          </a:prstGeom>
          <a:noFill/>
        </p:spPr>
        <p:txBody>
          <a:bodyPr wrap="square" rtlCol="0">
            <a:spAutoFit/>
          </a:bodyPr>
          <a:lstStyle/>
          <a:p>
            <a:pPr algn="ctr"/>
            <a:r>
              <a:rPr lang="en-US" sz="2800" b="1" dirty="0" err="1" smtClean="0">
                <a:solidFill>
                  <a:schemeClr val="bg1"/>
                </a:solidFill>
                <a:latin typeface="Calibri" pitchFamily="34" charset="0"/>
              </a:rPr>
              <a:t>Apakah</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alasan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Alkitab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salib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dalam</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badan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merpati</a:t>
            </a:r>
            <a:r>
              <a:rPr lang="en-US" sz="2800" b="1" dirty="0" smtClean="0">
                <a:solidFill>
                  <a:schemeClr val="bg1"/>
                </a:solidFill>
                <a:latin typeface="Calibri" pitchFamily="34" charset="0"/>
              </a:rPr>
              <a:t>?</a:t>
            </a:r>
            <a:endParaRPr lang="en-CA" sz="2800" dirty="0">
              <a:solidFill>
                <a:schemeClr val="bg1"/>
              </a:solidFill>
              <a:latin typeface="Calibri" pitchFamily="34" charset="0"/>
            </a:endParaRPr>
          </a:p>
        </p:txBody>
      </p:sp>
      <p:sp>
        <p:nvSpPr>
          <p:cNvPr id="7" name="Rectangle 6"/>
          <p:cNvSpPr/>
          <p:nvPr/>
        </p:nvSpPr>
        <p:spPr>
          <a:xfrm>
            <a:off x="-540568" y="226322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 name="Picture 7" descr="dove and sword large cropped.png"/>
          <p:cNvPicPr>
            <a:picLocks noChangeAspect="1"/>
          </p:cNvPicPr>
          <p:nvPr/>
        </p:nvPicPr>
        <p:blipFill>
          <a:blip r:embed="rId3" cstate="print"/>
          <a:stretch>
            <a:fillRect/>
          </a:stretch>
        </p:blipFill>
        <p:spPr>
          <a:xfrm>
            <a:off x="35496" y="-27384"/>
            <a:ext cx="3833662" cy="3967009"/>
          </a:xfrm>
          <a:prstGeom prst="rect">
            <a:avLst/>
          </a:prstGeom>
        </p:spPr>
      </p:pic>
      <p:sp>
        <p:nvSpPr>
          <p:cNvPr id="4" name="Rectangle 3"/>
          <p:cNvSpPr/>
          <p:nvPr/>
        </p:nvSpPr>
        <p:spPr>
          <a:xfrm>
            <a:off x="2483768" y="3717032"/>
            <a:ext cx="6336704" cy="2246769"/>
          </a:xfrm>
          <a:prstGeom prst="rect">
            <a:avLst/>
          </a:prstGeom>
        </p:spPr>
        <p:txBody>
          <a:bodyPr wrap="square">
            <a:spAutoFit/>
          </a:bodyPr>
          <a:lstStyle/>
          <a:p>
            <a:pPr algn="ctr"/>
            <a:r>
              <a:rPr lang="en-CA" sz="2800" b="1" dirty="0" err="1" smtClean="0">
                <a:solidFill>
                  <a:schemeClr val="bg1"/>
                </a:solidFill>
                <a:latin typeface="Calibri" pitchFamily="34" charset="0"/>
              </a:rPr>
              <a:t>Karena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masalah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serius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seluruh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dunia</a:t>
            </a:r>
            <a:r>
              <a:rPr lang="en-CA" sz="2800" b="1" dirty="0" smtClean="0">
                <a:solidFill>
                  <a:schemeClr val="bg1"/>
                </a:solidFill>
                <a:latin typeface="Calibri" pitchFamily="34" charset="0"/>
              </a:rPr>
              <a:t> </a:t>
            </a:r>
          </a:p>
          <a:p>
            <a:pPr algn="ctr"/>
            <a:r>
              <a:rPr lang="en-CA" sz="2800" b="1" dirty="0" err="1" smtClean="0">
                <a:solidFill>
                  <a:schemeClr val="bg1"/>
                </a:solidFill>
                <a:latin typeface="Calibri" pitchFamily="34" charset="0"/>
              </a:rPr>
              <a:t>di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mana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banyak</a:t>
            </a:r>
            <a:r>
              <a:rPr lang="en-CA" sz="2800" b="1" dirty="0" smtClean="0">
                <a:solidFill>
                  <a:schemeClr val="bg1"/>
                </a:solidFill>
                <a:latin typeface="Calibri" pitchFamily="34" charset="0"/>
              </a:rPr>
              <a:t> orang Kristen </a:t>
            </a:r>
            <a:r>
              <a:rPr lang="en-CA" sz="2800" b="1" dirty="0" err="1" smtClean="0">
                <a:solidFill>
                  <a:schemeClr val="bg1"/>
                </a:solidFill>
                <a:latin typeface="Calibri" pitchFamily="34" charset="0"/>
              </a:rPr>
              <a:t>memisahkan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Roh</a:t>
            </a:r>
            <a:r>
              <a:rPr lang="en-CA" sz="2800" b="1" dirty="0" smtClean="0">
                <a:solidFill>
                  <a:schemeClr val="bg1"/>
                </a:solidFill>
                <a:latin typeface="Calibri" pitchFamily="34" charset="0"/>
              </a:rPr>
              <a:t> Kudus </a:t>
            </a:r>
            <a:r>
              <a:rPr lang="en-CA" sz="2800" b="1" dirty="0" err="1" smtClean="0">
                <a:solidFill>
                  <a:schemeClr val="bg1"/>
                </a:solidFill>
                <a:latin typeface="Calibri" pitchFamily="34" charset="0"/>
              </a:rPr>
              <a:t>dari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Alkitab</a:t>
            </a:r>
            <a:r>
              <a:rPr lang="en-CA" sz="2800" b="1" dirty="0" smtClean="0">
                <a:solidFill>
                  <a:schemeClr val="bg1"/>
                </a:solidFill>
                <a:latin typeface="Calibri" pitchFamily="34" charset="0"/>
              </a:rPr>
              <a:t>,</a:t>
            </a:r>
          </a:p>
          <a:p>
            <a:pPr algn="ctr"/>
            <a:r>
              <a:rPr lang="en-CA" sz="2800" b="1" dirty="0" err="1" smtClean="0">
                <a:solidFill>
                  <a:schemeClr val="bg1"/>
                </a:solidFill>
                <a:latin typeface="Calibri" pitchFamily="34" charset="0"/>
              </a:rPr>
              <a:t>dan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dari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Kristus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dari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Injil</a:t>
            </a:r>
            <a:r>
              <a:rPr lang="en-CA" sz="2800" b="1" dirty="0" smtClean="0">
                <a:solidFill>
                  <a:schemeClr val="bg1"/>
                </a:solidFill>
                <a:latin typeface="Calibri" pitchFamily="34" charset="0"/>
              </a:rPr>
              <a:t> </a:t>
            </a:r>
          </a:p>
          <a:p>
            <a:pPr algn="ctr"/>
            <a:r>
              <a:rPr lang="en-CA" sz="2800" b="1" dirty="0" err="1" smtClean="0">
                <a:solidFill>
                  <a:schemeClr val="bg1"/>
                </a:solidFill>
                <a:latin typeface="Calibri" pitchFamily="34" charset="0"/>
              </a:rPr>
              <a:t>kebenaran-kebenaran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salibNya</a:t>
            </a:r>
            <a:r>
              <a:rPr lang="en-CA" sz="2800" b="1" dirty="0" smtClean="0">
                <a:solidFill>
                  <a:schemeClr val="bg1"/>
                </a:solidFill>
                <a:latin typeface="Calibri" pitchFamily="34" charset="0"/>
              </a:rPr>
              <a:t>!</a:t>
            </a:r>
          </a:p>
        </p:txBody>
      </p:sp>
      <p:sp>
        <p:nvSpPr>
          <p:cNvPr id="7" name="TextBox 6"/>
          <p:cNvSpPr txBox="1"/>
          <p:nvPr/>
        </p:nvSpPr>
        <p:spPr>
          <a:xfrm>
            <a:off x="3851920" y="1179909"/>
            <a:ext cx="5256584" cy="954107"/>
          </a:xfrm>
          <a:prstGeom prst="rect">
            <a:avLst/>
          </a:prstGeom>
          <a:noFill/>
        </p:spPr>
        <p:txBody>
          <a:bodyPr wrap="square" rtlCol="0">
            <a:spAutoFit/>
          </a:bodyPr>
          <a:lstStyle/>
          <a:p>
            <a:pPr algn="ctr"/>
            <a:r>
              <a:rPr lang="en-US" sz="2800" b="1" dirty="0" err="1" smtClean="0">
                <a:solidFill>
                  <a:schemeClr val="bg1"/>
                </a:solidFill>
                <a:latin typeface="Calibri" pitchFamily="34" charset="0"/>
              </a:rPr>
              <a:t>Apakah</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alasan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Alkitab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salib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dalam</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badan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merpati</a:t>
            </a:r>
            <a:r>
              <a:rPr lang="en-US" sz="2800" b="1" dirty="0" smtClean="0">
                <a:solidFill>
                  <a:schemeClr val="bg1"/>
                </a:solidFill>
                <a:latin typeface="Calibri" pitchFamily="34" charset="0"/>
              </a:rPr>
              <a:t>?</a:t>
            </a:r>
            <a:endParaRPr lang="en-CA" sz="2800" dirty="0">
              <a:solidFill>
                <a:schemeClr val="bg1"/>
              </a:solidFill>
              <a:latin typeface="Calibri" pitchFamily="34" charset="0"/>
            </a:endParaRPr>
          </a:p>
        </p:txBody>
      </p:sp>
      <p:sp>
        <p:nvSpPr>
          <p:cNvPr id="9" name="Rectangle 8"/>
          <p:cNvSpPr/>
          <p:nvPr/>
        </p:nvSpPr>
        <p:spPr>
          <a:xfrm>
            <a:off x="-540568" y="226322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780249" y="44624"/>
            <a:ext cx="3256247" cy="3566160"/>
          </a:xfrm>
          <a:prstGeom prst="rect">
            <a:avLst/>
          </a:prstGeom>
          <a:noFill/>
          <a:ln w="9525">
            <a:noFill/>
            <a:miter lim="800000"/>
            <a:headEnd/>
            <a:tailEnd/>
          </a:ln>
        </p:spPr>
      </p:pic>
      <p:sp>
        <p:nvSpPr>
          <p:cNvPr id="4" name="Rectangle 3"/>
          <p:cNvSpPr/>
          <p:nvPr/>
        </p:nvSpPr>
        <p:spPr>
          <a:xfrm>
            <a:off x="49128" y="188640"/>
            <a:ext cx="7979256" cy="4401205"/>
          </a:xfrm>
          <a:prstGeom prst="rect">
            <a:avLst/>
          </a:prstGeom>
        </p:spPr>
        <p:txBody>
          <a:bodyPr wrap="square">
            <a:spAutoFit/>
          </a:bodyPr>
          <a:lstStyle/>
          <a:p>
            <a:r>
              <a:rPr lang="en-US" sz="2800" b="1" dirty="0" err="1" smtClean="0">
                <a:solidFill>
                  <a:schemeClr val="bg1"/>
                </a:solidFill>
                <a:latin typeface="Calibri" pitchFamily="34" charset="0"/>
                <a:cs typeface="Calibri" pitchFamily="34" charset="0"/>
              </a:rPr>
              <a:t>Banyak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ini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lebih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menyukai</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menekankan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kata-kata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mimpi</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penglihatan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baru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berdasarkan</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tuntunan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pribadi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tentang</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disalibkan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disaksikan</a:t>
            </a:r>
            <a:endParaRPr lang="en-US" sz="2800" b="1" dirty="0" smtClean="0">
              <a:solidFill>
                <a:schemeClr val="bg1"/>
              </a:solidFill>
              <a:latin typeface="Calibri" pitchFamily="34" charset="0"/>
              <a:cs typeface="Calibri" pitchFamily="34" charset="0"/>
            </a:endParaRPr>
          </a:p>
          <a:p>
            <a:r>
              <a:rPr lang="en-US" sz="2800" b="1" dirty="0" err="1" smtClean="0">
                <a:solidFill>
                  <a:schemeClr val="bg1"/>
                </a:solidFill>
                <a:latin typeface="Calibri" pitchFamily="34" charset="0"/>
                <a:cs typeface="Calibri" pitchFamily="34" charset="0"/>
              </a:rPr>
              <a:t>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a:t>
            </a:r>
            <a:r>
              <a:rPr lang="en-US" sz="2800" b="1" dirty="0" err="1" smtClean="0">
                <a:solidFill>
                  <a:schemeClr val="bg1"/>
                </a:solidFill>
                <a:latin typeface="Calibri" pitchFamily="34" charset="0"/>
                <a:cs typeface="Calibri" pitchFamily="34" charset="0"/>
              </a:rPr>
              <a:t>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Alkitab</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Allah yang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salahnya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otoritas</a:t>
            </a:r>
            <a:r>
              <a:rPr lang="en-US" sz="2800" b="1" dirty="0" smtClean="0">
                <a:solidFill>
                  <a:schemeClr val="bg1"/>
                </a:solidFill>
                <a:latin typeface="Calibri" pitchFamily="34" charset="0"/>
                <a:cs typeface="Calibri" pitchFamily="34" charset="0"/>
              </a:rPr>
              <a:t> final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hal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perbuatan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serta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karya-Nya</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telah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selesai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fokus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utama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a:t>
            </a:r>
          </a:p>
        </p:txBody>
      </p:sp>
      <p:sp>
        <p:nvSpPr>
          <p:cNvPr id="7" name="Rectangle 6"/>
          <p:cNvSpPr/>
          <p:nvPr/>
        </p:nvSpPr>
        <p:spPr>
          <a:xfrm>
            <a:off x="7020272" y="1988840"/>
            <a:ext cx="2736304" cy="661720"/>
          </a:xfrm>
          <a:prstGeom prst="rect">
            <a:avLst/>
          </a:prstGeom>
        </p:spPr>
        <p:txBody>
          <a:bodyPr wrap="square">
            <a:spAutoFit/>
          </a:bodyPr>
          <a:lstStyle/>
          <a:p>
            <a:pPr algn="ctr"/>
            <a:r>
              <a:rPr lang="en-CA" sz="900" dirty="0" smtClean="0"/>
              <a:t>Dove </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
        <p:nvSpPr>
          <p:cNvPr id="5" name="Rectangle 4"/>
          <p:cNvSpPr/>
          <p:nvPr/>
        </p:nvSpPr>
        <p:spPr>
          <a:xfrm>
            <a:off x="539552" y="4437112"/>
            <a:ext cx="8856984" cy="3539430"/>
          </a:xfrm>
          <a:prstGeom prst="rect">
            <a:avLst/>
          </a:prstGeom>
        </p:spPr>
        <p:txBody>
          <a:bodyPr wrap="square">
            <a:spAutoFit/>
          </a:bodyPr>
          <a:lstStyle/>
          <a:p>
            <a:r>
              <a:rPr lang="en-US" sz="2800" b="1" dirty="0" err="1" smtClean="0">
                <a:solidFill>
                  <a:schemeClr val="bg1"/>
                </a:solidFill>
                <a:latin typeface="Calibri" pitchFamily="34" charset="0"/>
                <a:cs typeface="Calibri" pitchFamily="34" charset="0"/>
              </a:rPr>
              <a:t>Banyak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berfokus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bahasa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pahami</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dapat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dibangun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dibanding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tinggal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tinggal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pedang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Allah.</a:t>
            </a:r>
          </a:p>
          <a:p>
            <a:r>
              <a:rPr lang="en-US" sz="2800" b="1" dirty="0" smtClean="0">
                <a:solidFill>
                  <a:schemeClr val="bg1"/>
                </a:solidFill>
                <a:latin typeface="Calibri" pitchFamily="34" charset="0"/>
                <a:cs typeface="Calibri" pitchFamily="34" charset="0"/>
              </a:rPr>
              <a:t> </a:t>
            </a:r>
          </a:p>
          <a:p>
            <a:pPr algn="ctr"/>
            <a:endParaRPr lang="en-US" sz="2800" dirty="0" smtClean="0">
              <a:solidFill>
                <a:schemeClr val="bg1"/>
              </a:solidFill>
            </a:endParaRPr>
          </a:p>
          <a:p>
            <a:pPr algn="ctr"/>
            <a:r>
              <a:rPr lang="en-CA" sz="2800" b="1" dirty="0" smtClean="0">
                <a:solidFill>
                  <a:schemeClr val="bg1"/>
                </a:solidFill>
                <a:latin typeface="Calibri" pitchFamily="34" charset="0"/>
              </a:rPr>
              <a:t>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429000"/>
            <a:ext cx="1028538" cy="1463040"/>
          </a:xfrm>
          <a:prstGeom prst="rect">
            <a:avLst/>
          </a:prstGeom>
        </p:spPr>
      </p:pic>
      <p:sp>
        <p:nvSpPr>
          <p:cNvPr id="23" name="Explosion 1 22"/>
          <p:cNvSpPr/>
          <p:nvPr/>
        </p:nvSpPr>
        <p:spPr>
          <a:xfrm>
            <a:off x="3347864"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697868"/>
            <a:ext cx="2016224" cy="523220"/>
          </a:xfrm>
          <a:prstGeom prst="rect">
            <a:avLst/>
          </a:prstGeom>
          <a:noFill/>
        </p:spPr>
        <p:txBody>
          <a:bodyPr wrap="square" rtlCol="0">
            <a:spAutoFit/>
          </a:bodyPr>
          <a:lstStyle/>
          <a:p>
            <a:pPr algn="ctr"/>
            <a:r>
              <a:rPr lang="en-CA" sz="2800" b="1" dirty="0" smtClean="0">
                <a:solidFill>
                  <a:schemeClr val="bg1"/>
                </a:solidFill>
              </a:rPr>
              <a:t>TUHAN</a:t>
            </a:r>
            <a:endParaRPr lang="en-CA" sz="2800" b="1" dirty="0">
              <a:solidFill>
                <a:schemeClr val="bg1"/>
              </a:solidFill>
            </a:endParaRPr>
          </a:p>
        </p:txBody>
      </p:sp>
      <p:cxnSp>
        <p:nvCxnSpPr>
          <p:cNvPr id="16" name="Straight Arrow Connector 15"/>
          <p:cNvCxnSpPr/>
          <p:nvPr/>
        </p:nvCxnSpPr>
        <p:spPr>
          <a:xfrm flipV="1">
            <a:off x="2655208"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930788"/>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170664"/>
            <a:ext cx="1502229" cy="1554480"/>
          </a:xfrm>
          <a:prstGeom prst="rect">
            <a:avLst/>
          </a:prstGeom>
        </p:spPr>
      </p:pic>
      <p:sp>
        <p:nvSpPr>
          <p:cNvPr id="26" name="Rectangle 25"/>
          <p:cNvSpPr/>
          <p:nvPr/>
        </p:nvSpPr>
        <p:spPr>
          <a:xfrm>
            <a:off x="1619672" y="443711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3140968"/>
            <a:ext cx="1502229" cy="1554480"/>
          </a:xfrm>
          <a:prstGeom prst="rect">
            <a:avLst/>
          </a:prstGeom>
        </p:spPr>
      </p:pic>
      <p:sp>
        <p:nvSpPr>
          <p:cNvPr id="32" name="Smiley Face 31"/>
          <p:cNvSpPr/>
          <p:nvPr/>
        </p:nvSpPr>
        <p:spPr>
          <a:xfrm>
            <a:off x="323528" y="306896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50100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195936"/>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763888"/>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822576"/>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itle 10"/>
          <p:cNvSpPr txBox="1">
            <a:spLocks/>
          </p:cNvSpPr>
          <p:nvPr/>
        </p:nvSpPr>
        <p:spPr bwMode="auto">
          <a:xfrm>
            <a:off x="0" y="44624"/>
            <a:ext cx="914400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a:t>
            </a:r>
            <a:r>
              <a:rPr lang="en-CA" sz="2800" b="1" kern="0" dirty="0" err="1" smtClean="0">
                <a:solidFill>
                  <a:srgbClr val="FF0000"/>
                </a:solidFill>
                <a:latin typeface="Calibri" pitchFamily="34" charset="0"/>
                <a:ea typeface="+mj-ea"/>
                <a:cs typeface="+mj-cs"/>
              </a:rPr>
              <a:t>Roh</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berdoa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untuk</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kita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dan</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membantu</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kita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berdoa</a:t>
            </a:r>
            <a:r>
              <a:rPr lang="en-CA" sz="2800" b="1" kern="0" dirty="0" smtClean="0">
                <a:solidFill>
                  <a:srgbClr val="FF0000"/>
                </a:solidFill>
                <a:latin typeface="Calibri" pitchFamily="34" charset="0"/>
                <a:ea typeface="+mj-ea"/>
                <a:cs typeface="+mj-cs"/>
              </a:rPr>
              <a:t> di </a:t>
            </a:r>
            <a:r>
              <a:rPr lang="en-CA" sz="2800" b="1" kern="0" spc="-20" dirty="0" err="1" smtClean="0">
                <a:solidFill>
                  <a:srgbClr val="FF0000"/>
                </a:solidFill>
                <a:latin typeface="Calibri" pitchFamily="34" charset="0"/>
                <a:ea typeface="+mj-ea"/>
                <a:cs typeface="+mj-cs"/>
              </a:rPr>
              <a:t>dalam</a:t>
            </a:r>
            <a:r>
              <a:rPr lang="en-CA" sz="2800" b="1" kern="0" spc="-20" dirty="0" smtClean="0">
                <a:solidFill>
                  <a:srgbClr val="FF0000"/>
                </a:solidFill>
                <a:latin typeface="Calibri" pitchFamily="34" charset="0"/>
                <a:ea typeface="+mj-ea"/>
                <a:cs typeface="+mj-cs"/>
              </a:rPr>
              <a:t> </a:t>
            </a:r>
            <a:r>
              <a:rPr lang="en-CA" sz="2800" b="1" kern="0" spc="-20" dirty="0" err="1" smtClean="0">
                <a:solidFill>
                  <a:srgbClr val="FF0000"/>
                </a:solidFill>
                <a:latin typeface="Calibri" pitchFamily="34" charset="0"/>
                <a:ea typeface="+mj-ea"/>
                <a:cs typeface="+mj-cs"/>
              </a:rPr>
              <a:t>Roh</a:t>
            </a:r>
            <a:r>
              <a:rPr lang="en-CA" sz="2800" b="1" kern="0" spc="-20" dirty="0" smtClean="0">
                <a:solidFill>
                  <a:srgbClr val="FF0000"/>
                </a:solidFill>
                <a:latin typeface="Calibri" pitchFamily="34" charset="0"/>
                <a:ea typeface="+mj-ea"/>
                <a:cs typeface="+mj-cs"/>
              </a:rPr>
              <a:t> </a:t>
            </a:r>
            <a:r>
              <a:rPr lang="en-CA" sz="2800" b="1" kern="0" spc="-20" dirty="0" err="1" smtClean="0">
                <a:solidFill>
                  <a:srgbClr val="FF0000"/>
                </a:solidFill>
                <a:latin typeface="Calibri" pitchFamily="34" charset="0"/>
                <a:ea typeface="+mj-ea"/>
                <a:cs typeface="+mj-cs"/>
              </a:rPr>
              <a:t>menggunakan</a:t>
            </a:r>
            <a:r>
              <a:rPr lang="en-CA" sz="2800" b="1" kern="0" spc="-20" dirty="0" smtClean="0">
                <a:solidFill>
                  <a:srgbClr val="FF0000"/>
                </a:solidFill>
                <a:latin typeface="Calibri" pitchFamily="34" charset="0"/>
                <a:ea typeface="+mj-ea"/>
                <a:cs typeface="+mj-cs"/>
              </a:rPr>
              <a:t> </a:t>
            </a:r>
            <a:r>
              <a:rPr lang="en-CA" sz="2800" b="1" kern="0" spc="-20" dirty="0" err="1" smtClean="0">
                <a:solidFill>
                  <a:srgbClr val="FF0000"/>
                </a:solidFill>
                <a:latin typeface="Calibri" pitchFamily="34" charset="0"/>
                <a:ea typeface="+mj-ea"/>
                <a:cs typeface="+mj-cs"/>
              </a:rPr>
              <a:t>Firman</a:t>
            </a:r>
            <a:r>
              <a:rPr lang="en-CA" sz="2800" b="1" kern="0" spc="-20" dirty="0" smtClean="0">
                <a:solidFill>
                  <a:srgbClr val="FF0000"/>
                </a:solidFill>
                <a:latin typeface="Calibri" pitchFamily="34" charset="0"/>
                <a:ea typeface="+mj-ea"/>
                <a:cs typeface="+mj-cs"/>
              </a:rPr>
              <a:t> Allah</a:t>
            </a:r>
            <a:r>
              <a:rPr kumimoji="0" lang="en-CA" sz="2800" b="1" i="0" u="none" strike="noStrike" kern="0" cap="none" spc="-20" normalizeH="0" baseline="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20" normalizeH="0" baseline="0" noProof="0" dirty="0" err="1" smtClean="0">
                <a:ln>
                  <a:noFill/>
                </a:ln>
                <a:solidFill>
                  <a:srgbClr val="FF0000"/>
                </a:solidFill>
                <a:effectLst/>
                <a:uLnTx/>
                <a:uFillTx/>
                <a:latin typeface="Calibri" pitchFamily="34" charset="0"/>
                <a:ea typeface="+mj-ea"/>
                <a:cs typeface="+mj-cs"/>
              </a:rPr>
              <a:t>Terima</a:t>
            </a:r>
            <a:r>
              <a:rPr kumimoji="0" lang="en-CA" sz="2800" b="1" i="0" u="none" strike="noStrike" kern="0" cap="none" spc="-2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20" normalizeH="0" noProof="0" dirty="0" err="1" smtClean="0">
                <a:ln>
                  <a:noFill/>
                </a:ln>
                <a:solidFill>
                  <a:srgbClr val="FF0000"/>
                </a:solidFill>
                <a:effectLst/>
                <a:uLnTx/>
                <a:uFillTx/>
                <a:latin typeface="Calibri" pitchFamily="34" charset="0"/>
                <a:ea typeface="+mj-ea"/>
                <a:cs typeface="+mj-cs"/>
              </a:rPr>
              <a:t>kasih</a:t>
            </a:r>
            <a:r>
              <a:rPr kumimoji="0" lang="en-CA" sz="2800" b="1" i="0" u="none" strike="noStrike" kern="0" cap="none" spc="-2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20" normalizeH="0" noProof="0" dirty="0" err="1" smtClean="0">
                <a:ln>
                  <a:noFill/>
                </a:ln>
                <a:solidFill>
                  <a:srgbClr val="FF0000"/>
                </a:solidFill>
                <a:effectLst/>
                <a:uLnTx/>
                <a:uFillTx/>
                <a:latin typeface="Calibri" pitchFamily="34" charset="0"/>
                <a:ea typeface="+mj-ea"/>
                <a:cs typeface="+mj-cs"/>
              </a:rPr>
              <a:t>Tuhan</a:t>
            </a:r>
            <a:r>
              <a:rPr kumimoji="0" lang="en-CA" sz="2800" b="1" i="0" u="none" strike="noStrike" kern="0" cap="none" spc="-20" normalizeH="0" baseline="0" noProof="0" dirty="0" smtClean="0">
                <a:ln>
                  <a:noFill/>
                </a:ln>
                <a:solidFill>
                  <a:srgbClr val="FF0000"/>
                </a:solidFill>
                <a:effectLst/>
                <a:uLnTx/>
                <a:uFillTx/>
                <a:latin typeface="Calibri" pitchFamily="34" charset="0"/>
                <a:ea typeface="+mj-ea"/>
                <a:cs typeface="+mj-cs"/>
              </a:rPr>
              <a:t>!</a:t>
            </a:r>
          </a:p>
        </p:txBody>
      </p:sp>
      <p:sp>
        <p:nvSpPr>
          <p:cNvPr id="37" name="TextBox 36"/>
          <p:cNvSpPr txBox="1"/>
          <p:nvPr/>
        </p:nvSpPr>
        <p:spPr>
          <a:xfrm>
            <a:off x="251520" y="970176"/>
            <a:ext cx="8712968" cy="2246769"/>
          </a:xfrm>
          <a:prstGeom prst="rect">
            <a:avLst/>
          </a:prstGeom>
          <a:noFill/>
        </p:spPr>
        <p:txBody>
          <a:bodyPr wrap="square" rtlCol="0">
            <a:spAutoFit/>
          </a:bodyPr>
          <a:lstStyle/>
          <a:p>
            <a:pPr algn="ctr"/>
            <a:r>
              <a:rPr lang="en-CA" sz="2800" b="1" dirty="0" smtClean="0">
                <a:solidFill>
                  <a:schemeClr val="bg1"/>
                </a:solidFill>
                <a:latin typeface="Calibri" pitchFamily="34" charset="0"/>
              </a:rPr>
              <a:t>“</a:t>
            </a:r>
            <a:r>
              <a:rPr lang="en-CA" sz="2800" b="1" dirty="0" err="1" smtClean="0">
                <a:solidFill>
                  <a:schemeClr val="bg1"/>
                </a:solidFill>
                <a:latin typeface="Calibri" pitchFamily="34" charset="0"/>
                <a:cs typeface="Calibri" pitchFamily="34" charset="0"/>
              </a:rPr>
              <a:t>Demikian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juga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membantu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kelemahan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sebab</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tidak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bagaimana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sebenarnya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harus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tetapi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sendiri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kepada</a:t>
            </a:r>
            <a:r>
              <a:rPr lang="en-CA" sz="2800" b="1" dirty="0" smtClean="0">
                <a:solidFill>
                  <a:schemeClr val="bg1"/>
                </a:solidFill>
                <a:latin typeface="Calibri" pitchFamily="34" charset="0"/>
                <a:cs typeface="Calibri" pitchFamily="34" charset="0"/>
              </a:rPr>
              <a:t> Allah . . . .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sesuai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kehendak</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orang-orang</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Rm</a:t>
            </a:r>
            <a:r>
              <a:rPr lang="en-CA" sz="2800" b="1" dirty="0" smtClean="0">
                <a:solidFill>
                  <a:schemeClr val="bg1"/>
                </a:solidFill>
                <a:latin typeface="Calibri" pitchFamily="34" charset="0"/>
                <a:cs typeface="Calibri" pitchFamily="34" charset="0"/>
              </a:rPr>
              <a:t> 8:26-27</a:t>
            </a:r>
            <a:r>
              <a:rPr lang="en-US" sz="2800" b="1" dirty="0" smtClean="0">
                <a:solidFill>
                  <a:schemeClr val="bg1"/>
                </a:solidFill>
                <a:latin typeface="Calibri" pitchFamily="34" charset="0"/>
              </a:rPr>
              <a:t> </a:t>
            </a:r>
            <a:endParaRPr lang="en-CA" sz="2800" dirty="0">
              <a:solidFill>
                <a:schemeClr val="bg1"/>
              </a:solidFill>
              <a:latin typeface="Calibri" pitchFamily="34" charset="0"/>
            </a:endParaRPr>
          </a:p>
        </p:txBody>
      </p:sp>
      <p:sp>
        <p:nvSpPr>
          <p:cNvPr id="38" name="TextBox 37"/>
          <p:cNvSpPr txBox="1"/>
          <p:nvPr/>
        </p:nvSpPr>
        <p:spPr>
          <a:xfrm>
            <a:off x="0" y="5013176"/>
            <a:ext cx="9144000"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terimalah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ketopong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keselamatan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pedang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yaitu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segala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permohonan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waktu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rPr>
              <a:t>Ef</a:t>
            </a:r>
            <a:r>
              <a:rPr lang="en-US" sz="2800" b="1" dirty="0" smtClean="0">
                <a:solidFill>
                  <a:schemeClr val="bg1"/>
                </a:solidFill>
                <a:latin typeface="Calibri" pitchFamily="34" charset="0"/>
              </a:rPr>
              <a:t> 6:17-18</a:t>
            </a:r>
          </a:p>
          <a:p>
            <a:pPr algn="ctr"/>
            <a:endParaRPr lang="en-CA" sz="2800" dirty="0">
              <a:solidFill>
                <a:schemeClr val="bg1"/>
              </a:solidFill>
              <a:latin typeface="Calibri" pitchFamily="34" charset="0"/>
            </a:endParaRPr>
          </a:p>
        </p:txBody>
      </p:sp>
      <p:sp>
        <p:nvSpPr>
          <p:cNvPr id="39" name="TextBox 38"/>
          <p:cNvSpPr txBox="1"/>
          <p:nvPr/>
        </p:nvSpPr>
        <p:spPr>
          <a:xfrm>
            <a:off x="6516216" y="4365104"/>
            <a:ext cx="1368152" cy="369332"/>
          </a:xfrm>
          <a:prstGeom prst="rect">
            <a:avLst/>
          </a:prstGeom>
          <a:noFill/>
        </p:spPr>
        <p:txBody>
          <a:bodyPr wrap="square" rtlCol="0">
            <a:spAutoFit/>
          </a:bodyPr>
          <a:lstStyle/>
          <a:p>
            <a:pPr algn="ctr"/>
            <a:r>
              <a:rPr lang="en-US" b="1" spc="-60" dirty="0" err="1" smtClean="0">
                <a:latin typeface="Calibri" pitchFamily="34" charset="0"/>
              </a:rPr>
              <a:t>Ef</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33CC"/>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429000"/>
            <a:ext cx="1028538" cy="1463040"/>
          </a:xfrm>
          <a:prstGeom prst="rect">
            <a:avLst/>
          </a:prstGeom>
        </p:spPr>
      </p:pic>
      <p:sp>
        <p:nvSpPr>
          <p:cNvPr id="23" name="Explosion 1 22"/>
          <p:cNvSpPr/>
          <p:nvPr/>
        </p:nvSpPr>
        <p:spPr>
          <a:xfrm>
            <a:off x="3347864"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697868"/>
            <a:ext cx="2016224" cy="523220"/>
          </a:xfrm>
          <a:prstGeom prst="rect">
            <a:avLst/>
          </a:prstGeom>
          <a:noFill/>
        </p:spPr>
        <p:txBody>
          <a:bodyPr wrap="square" rtlCol="0">
            <a:spAutoFit/>
          </a:bodyPr>
          <a:lstStyle/>
          <a:p>
            <a:pPr algn="ctr"/>
            <a:r>
              <a:rPr lang="en-CA" sz="2800" b="1" dirty="0" smtClean="0">
                <a:solidFill>
                  <a:schemeClr val="bg1"/>
                </a:solidFill>
              </a:rPr>
              <a:t>TUHAN</a:t>
            </a:r>
            <a:endParaRPr lang="en-CA" sz="2800" b="1" dirty="0">
              <a:solidFill>
                <a:schemeClr val="bg1"/>
              </a:solidFill>
            </a:endParaRPr>
          </a:p>
        </p:txBody>
      </p:sp>
      <p:cxnSp>
        <p:nvCxnSpPr>
          <p:cNvPr id="16" name="Straight Arrow Connector 15"/>
          <p:cNvCxnSpPr/>
          <p:nvPr/>
        </p:nvCxnSpPr>
        <p:spPr>
          <a:xfrm flipV="1">
            <a:off x="2655208"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930788"/>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170664"/>
            <a:ext cx="1502229" cy="1554480"/>
          </a:xfrm>
          <a:prstGeom prst="rect">
            <a:avLst/>
          </a:prstGeom>
        </p:spPr>
      </p:pic>
      <p:sp>
        <p:nvSpPr>
          <p:cNvPr id="26" name="Rectangle 25"/>
          <p:cNvSpPr/>
          <p:nvPr/>
        </p:nvSpPr>
        <p:spPr>
          <a:xfrm>
            <a:off x="1619672" y="4437112"/>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3140968"/>
            <a:ext cx="1502229" cy="1554480"/>
          </a:xfrm>
          <a:prstGeom prst="rect">
            <a:avLst/>
          </a:prstGeom>
        </p:spPr>
      </p:pic>
      <p:sp>
        <p:nvSpPr>
          <p:cNvPr id="32" name="Smiley Face 31"/>
          <p:cNvSpPr/>
          <p:nvPr/>
        </p:nvSpPr>
        <p:spPr>
          <a:xfrm>
            <a:off x="323528" y="3068960"/>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501008"/>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195936"/>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763888"/>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822576"/>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22" name="Title 10"/>
          <p:cNvSpPr txBox="1">
            <a:spLocks/>
          </p:cNvSpPr>
          <p:nvPr/>
        </p:nvSpPr>
        <p:spPr bwMode="auto">
          <a:xfrm>
            <a:off x="0" y="44624"/>
            <a:ext cx="9144000" cy="914400"/>
          </a:xfrm>
          <a:prstGeom prst="rect">
            <a:avLst/>
          </a:prstGeom>
          <a:solidFill>
            <a:schemeClr val="tx1"/>
          </a:solid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lang="en-CA" sz="2800" b="1" kern="0" dirty="0" smtClean="0">
                <a:solidFill>
                  <a:srgbClr val="FF0000"/>
                </a:solidFill>
                <a:latin typeface="Calibri" pitchFamily="34" charset="0"/>
                <a:ea typeface="+mj-ea"/>
                <a:cs typeface="+mj-cs"/>
              </a:rPr>
              <a:t>28-29. </a:t>
            </a:r>
            <a:r>
              <a:rPr lang="en-CA" sz="2800" b="1" kern="0" dirty="0" err="1" smtClean="0">
                <a:solidFill>
                  <a:srgbClr val="FF0000"/>
                </a:solidFill>
                <a:latin typeface="Calibri" pitchFamily="34" charset="0"/>
                <a:ea typeface="+mj-ea"/>
                <a:cs typeface="+mj-cs"/>
              </a:rPr>
              <a:t>Roh</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berdoa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untuk</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kita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dan</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membantu</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kita</a:t>
            </a:r>
            <a:r>
              <a:rPr lang="en-CA" sz="2800" b="1" kern="0" dirty="0" smtClean="0">
                <a:solidFill>
                  <a:srgbClr val="FF0000"/>
                </a:solidFill>
                <a:latin typeface="Calibri" pitchFamily="34" charset="0"/>
                <a:ea typeface="+mj-ea"/>
                <a:cs typeface="+mj-cs"/>
              </a:rPr>
              <a:t> </a:t>
            </a:r>
            <a:r>
              <a:rPr lang="en-CA" sz="2800" b="1" kern="0" dirty="0" err="1" smtClean="0">
                <a:solidFill>
                  <a:srgbClr val="FF0000"/>
                </a:solidFill>
                <a:latin typeface="Calibri" pitchFamily="34" charset="0"/>
                <a:ea typeface="+mj-ea"/>
                <a:cs typeface="+mj-cs"/>
              </a:rPr>
              <a:t>berdoa</a:t>
            </a:r>
            <a:r>
              <a:rPr lang="en-CA" sz="2800" b="1" kern="0" dirty="0" smtClean="0">
                <a:solidFill>
                  <a:srgbClr val="FF0000"/>
                </a:solidFill>
                <a:latin typeface="Calibri" pitchFamily="34" charset="0"/>
                <a:ea typeface="+mj-ea"/>
                <a:cs typeface="+mj-cs"/>
              </a:rPr>
              <a:t> di </a:t>
            </a:r>
            <a:r>
              <a:rPr lang="en-CA" sz="2800" b="1" kern="0" spc="-20" dirty="0" err="1" smtClean="0">
                <a:solidFill>
                  <a:srgbClr val="FF0000"/>
                </a:solidFill>
                <a:latin typeface="Calibri" pitchFamily="34" charset="0"/>
                <a:ea typeface="+mj-ea"/>
                <a:cs typeface="+mj-cs"/>
              </a:rPr>
              <a:t>dalam</a:t>
            </a:r>
            <a:r>
              <a:rPr lang="en-CA" sz="2800" b="1" kern="0" spc="-20" dirty="0" smtClean="0">
                <a:solidFill>
                  <a:srgbClr val="FF0000"/>
                </a:solidFill>
                <a:latin typeface="Calibri" pitchFamily="34" charset="0"/>
                <a:ea typeface="+mj-ea"/>
                <a:cs typeface="+mj-cs"/>
              </a:rPr>
              <a:t> </a:t>
            </a:r>
            <a:r>
              <a:rPr lang="en-CA" sz="2800" b="1" kern="0" spc="-20" dirty="0" err="1" smtClean="0">
                <a:solidFill>
                  <a:srgbClr val="FF0000"/>
                </a:solidFill>
                <a:latin typeface="Calibri" pitchFamily="34" charset="0"/>
                <a:ea typeface="+mj-ea"/>
                <a:cs typeface="+mj-cs"/>
              </a:rPr>
              <a:t>Roh</a:t>
            </a:r>
            <a:r>
              <a:rPr lang="en-CA" sz="2800" b="1" kern="0" spc="-20" dirty="0" smtClean="0">
                <a:solidFill>
                  <a:srgbClr val="FF0000"/>
                </a:solidFill>
                <a:latin typeface="Calibri" pitchFamily="34" charset="0"/>
                <a:ea typeface="+mj-ea"/>
                <a:cs typeface="+mj-cs"/>
              </a:rPr>
              <a:t> </a:t>
            </a:r>
            <a:r>
              <a:rPr lang="en-CA" sz="2800" b="1" kern="0" spc="-20" dirty="0" err="1" smtClean="0">
                <a:solidFill>
                  <a:srgbClr val="FF0000"/>
                </a:solidFill>
                <a:latin typeface="Calibri" pitchFamily="34" charset="0"/>
                <a:ea typeface="+mj-ea"/>
                <a:cs typeface="+mj-cs"/>
              </a:rPr>
              <a:t>menggunakan</a:t>
            </a:r>
            <a:r>
              <a:rPr lang="en-CA" sz="2800" b="1" kern="0" spc="-20" dirty="0" smtClean="0">
                <a:solidFill>
                  <a:srgbClr val="FF0000"/>
                </a:solidFill>
                <a:latin typeface="Calibri" pitchFamily="34" charset="0"/>
                <a:ea typeface="+mj-ea"/>
                <a:cs typeface="+mj-cs"/>
              </a:rPr>
              <a:t> </a:t>
            </a:r>
            <a:r>
              <a:rPr lang="en-CA" sz="2800" b="1" kern="0" spc="-20" dirty="0" err="1" smtClean="0">
                <a:solidFill>
                  <a:srgbClr val="FF0000"/>
                </a:solidFill>
                <a:latin typeface="Calibri" pitchFamily="34" charset="0"/>
                <a:ea typeface="+mj-ea"/>
                <a:cs typeface="+mj-cs"/>
              </a:rPr>
              <a:t>Firman</a:t>
            </a:r>
            <a:r>
              <a:rPr lang="en-CA" sz="2800" b="1" kern="0" spc="-20" dirty="0" smtClean="0">
                <a:solidFill>
                  <a:srgbClr val="FF0000"/>
                </a:solidFill>
                <a:latin typeface="Calibri" pitchFamily="34" charset="0"/>
                <a:ea typeface="+mj-ea"/>
                <a:cs typeface="+mj-cs"/>
              </a:rPr>
              <a:t> Allah</a:t>
            </a:r>
            <a:r>
              <a:rPr kumimoji="0" lang="en-CA" sz="2800" b="1" i="0" u="none" strike="noStrike" kern="0" cap="none" spc="-20" normalizeH="0" baseline="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20" normalizeH="0" baseline="0" noProof="0" dirty="0" err="1" smtClean="0">
                <a:ln>
                  <a:noFill/>
                </a:ln>
                <a:solidFill>
                  <a:srgbClr val="FF0000"/>
                </a:solidFill>
                <a:effectLst/>
                <a:uLnTx/>
                <a:uFillTx/>
                <a:latin typeface="Calibri" pitchFamily="34" charset="0"/>
                <a:ea typeface="+mj-ea"/>
                <a:cs typeface="+mj-cs"/>
              </a:rPr>
              <a:t>Terima</a:t>
            </a:r>
            <a:r>
              <a:rPr kumimoji="0" lang="en-CA" sz="2800" b="1" i="0" u="none" strike="noStrike" kern="0" cap="none" spc="-2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20" normalizeH="0" noProof="0" dirty="0" err="1" smtClean="0">
                <a:ln>
                  <a:noFill/>
                </a:ln>
                <a:solidFill>
                  <a:srgbClr val="FF0000"/>
                </a:solidFill>
                <a:effectLst/>
                <a:uLnTx/>
                <a:uFillTx/>
                <a:latin typeface="Calibri" pitchFamily="34" charset="0"/>
                <a:ea typeface="+mj-ea"/>
                <a:cs typeface="+mj-cs"/>
              </a:rPr>
              <a:t>kasih</a:t>
            </a:r>
            <a:r>
              <a:rPr kumimoji="0" lang="en-CA" sz="2800" b="1" i="0" u="none" strike="noStrike" kern="0" cap="none" spc="-20" normalizeH="0" noProof="0" dirty="0" smtClean="0">
                <a:ln>
                  <a:noFill/>
                </a:ln>
                <a:solidFill>
                  <a:srgbClr val="FF0000"/>
                </a:solidFill>
                <a:effectLst/>
                <a:uLnTx/>
                <a:uFillTx/>
                <a:latin typeface="Calibri" pitchFamily="34" charset="0"/>
                <a:ea typeface="+mj-ea"/>
                <a:cs typeface="+mj-cs"/>
              </a:rPr>
              <a:t>, </a:t>
            </a:r>
            <a:r>
              <a:rPr kumimoji="0" lang="en-CA" sz="2800" b="1" i="0" u="none" strike="noStrike" kern="0" cap="none" spc="-20" normalizeH="0" noProof="0" dirty="0" err="1" smtClean="0">
                <a:ln>
                  <a:noFill/>
                </a:ln>
                <a:solidFill>
                  <a:srgbClr val="FF0000"/>
                </a:solidFill>
                <a:effectLst/>
                <a:uLnTx/>
                <a:uFillTx/>
                <a:latin typeface="Calibri" pitchFamily="34" charset="0"/>
                <a:ea typeface="+mj-ea"/>
                <a:cs typeface="+mj-cs"/>
              </a:rPr>
              <a:t>Tuhan</a:t>
            </a:r>
            <a:r>
              <a:rPr kumimoji="0" lang="en-CA" sz="2800" b="1" i="0" u="none" strike="noStrike" kern="0" cap="none" spc="-20" normalizeH="0" baseline="0" noProof="0" dirty="0" smtClean="0">
                <a:ln>
                  <a:noFill/>
                </a:ln>
                <a:solidFill>
                  <a:srgbClr val="FF0000"/>
                </a:solidFill>
                <a:effectLst/>
                <a:uLnTx/>
                <a:uFillTx/>
                <a:latin typeface="Calibri" pitchFamily="34" charset="0"/>
                <a:ea typeface="+mj-ea"/>
                <a:cs typeface="+mj-cs"/>
              </a:rPr>
              <a:t>!</a:t>
            </a:r>
          </a:p>
        </p:txBody>
      </p:sp>
      <p:sp>
        <p:nvSpPr>
          <p:cNvPr id="37" name="TextBox 36"/>
          <p:cNvSpPr txBox="1"/>
          <p:nvPr/>
        </p:nvSpPr>
        <p:spPr>
          <a:xfrm>
            <a:off x="251520" y="5013176"/>
            <a:ext cx="8712968" cy="1815882"/>
          </a:xfrm>
          <a:prstGeom prst="rect">
            <a:avLst/>
          </a:prstGeom>
          <a:noFill/>
        </p:spPr>
        <p:txBody>
          <a:bodyPr wrap="square" rtlCol="0">
            <a:spAutoFit/>
          </a:bodyPr>
          <a:lstStyle/>
          <a:p>
            <a:pPr algn="ctr"/>
            <a:r>
              <a:rPr lang="en-US" sz="2800" b="1" dirty="0" err="1" smtClean="0">
                <a:solidFill>
                  <a:srgbClr val="FFFF00"/>
                </a:solidFill>
                <a:latin typeface="Calibri" pitchFamily="34" charset="0"/>
                <a:cs typeface="Calibri" pitchFamily="34" charset="0"/>
              </a:rPr>
              <a:t>Gunakan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pedang</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untuk</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berdoa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di</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a:t>
            </a:r>
            <a:endParaRPr lang="en-US" sz="2800" dirty="0" smtClean="0">
              <a:solidFill>
                <a:srgbClr val="FFFF00"/>
              </a:solidFill>
              <a:latin typeface="Calibri" pitchFamily="34" charset="0"/>
              <a:cs typeface="Calibri" pitchFamily="34" charset="0"/>
            </a:endParaRPr>
          </a:p>
          <a:p>
            <a:pPr algn="ctr"/>
            <a:r>
              <a:rPr lang="en-US" sz="2800" b="1" dirty="0" err="1" smtClean="0">
                <a:solidFill>
                  <a:srgbClr val="FFFF00"/>
                </a:solidFill>
                <a:latin typeface="Calibri" pitchFamily="34" charset="0"/>
                <a:cs typeface="Calibri" pitchFamily="34" charset="0"/>
              </a:rPr>
              <a:t>Apakah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anda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berpikir</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ketika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anda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berdoa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bahasa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tanpa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menggunakan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pikiran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fokus</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pada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Kristus</a:t>
            </a:r>
            <a:r>
              <a:rPr lang="en-US" sz="2800" b="1" dirty="0" smtClean="0">
                <a:solidFill>
                  <a:srgbClr val="FFFF00"/>
                </a:solidFill>
                <a:latin typeface="Calibri" pitchFamily="34" charset="0"/>
                <a:cs typeface="Calibri" pitchFamily="34" charset="0"/>
              </a:rPr>
              <a:t> </a:t>
            </a:r>
            <a:endParaRPr lang="en-US" sz="2800" b="1" dirty="0" smtClean="0">
              <a:solidFill>
                <a:srgbClr val="FFFF00"/>
              </a:solidFill>
              <a:latin typeface="Calibri" pitchFamily="34" charset="0"/>
              <a:cs typeface="Calibri" pitchFamily="34" charset="0"/>
            </a:endParaRPr>
          </a:p>
          <a:p>
            <a:pPr algn="ctr"/>
            <a:r>
              <a:rPr lang="en-US" sz="2800" b="1" dirty="0" err="1" smtClean="0">
                <a:solidFill>
                  <a:srgbClr val="FFFF00"/>
                </a:solidFill>
                <a:latin typeface="Calibri" pitchFamily="34" charset="0"/>
                <a:cs typeface="Calibri" pitchFamily="34" charset="0"/>
              </a:rPr>
              <a:t>di</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firman</a:t>
            </a:r>
            <a:r>
              <a:rPr lang="en-US" sz="2800" b="1" dirty="0" smtClean="0">
                <a:solidFill>
                  <a:srgbClr val="FFFF00"/>
                </a:solidFill>
                <a:latin typeface="Calibri" pitchFamily="34" charset="0"/>
                <a:cs typeface="Calibri" pitchFamily="34" charset="0"/>
              </a:rPr>
              <a:t> Allah </a:t>
            </a:r>
            <a:r>
              <a:rPr lang="en-US" sz="2800" b="1" dirty="0" err="1" smtClean="0">
                <a:solidFill>
                  <a:srgbClr val="FFFF00"/>
                </a:solidFill>
                <a:latin typeface="Calibri" pitchFamily="34" charset="0"/>
                <a:cs typeface="Calibri" pitchFamily="34" charset="0"/>
              </a:rPr>
              <a:t>lebih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rohani</a:t>
            </a:r>
            <a:r>
              <a:rPr lang="en-US" sz="2800" b="1" dirty="0" smtClean="0">
                <a:solidFill>
                  <a:srgbClr val="FFFF00"/>
                </a:solidFill>
                <a:latin typeface="Calibri" pitchFamily="34" charset="0"/>
                <a:cs typeface="Calibri" pitchFamily="34" charset="0"/>
              </a:rPr>
              <a:t>? </a:t>
            </a:r>
            <a:endParaRPr lang="en-CA" sz="2800" dirty="0">
              <a:solidFill>
                <a:srgbClr val="FFFF00"/>
              </a:solidFill>
              <a:latin typeface="Calibri" pitchFamily="34" charset="0"/>
            </a:endParaRPr>
          </a:p>
        </p:txBody>
      </p:sp>
      <p:sp>
        <p:nvSpPr>
          <p:cNvPr id="38" name="TextBox 37"/>
          <p:cNvSpPr txBox="1"/>
          <p:nvPr/>
        </p:nvSpPr>
        <p:spPr>
          <a:xfrm>
            <a:off x="0" y="1268760"/>
            <a:ext cx="9144000" cy="181588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terimalah</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pedang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yaitu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segala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permohonan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waktu</a:t>
            </a:r>
            <a:r>
              <a:rPr lang="en-CA" sz="2800" b="1" dirty="0" smtClean="0">
                <a:solidFill>
                  <a:schemeClr val="bg1"/>
                </a:solidFill>
                <a:latin typeface="Calibri" pitchFamily="34" charset="0"/>
                <a:cs typeface="Calibri" pitchFamily="34" charset="0"/>
              </a:rPr>
              <a:t> </a:t>
            </a:r>
            <a:endParaRPr lang="en-CA" sz="2800" b="1" dirty="0" smtClean="0">
              <a:solidFill>
                <a:schemeClr val="bg1"/>
              </a:solidFill>
              <a:latin typeface="Calibri" pitchFamily="34" charset="0"/>
              <a:cs typeface="Calibri" pitchFamily="34" charset="0"/>
            </a:endParaRPr>
          </a:p>
          <a:p>
            <a:pPr algn="ct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rPr>
              <a:t>Ef</a:t>
            </a:r>
            <a:r>
              <a:rPr lang="en-US" sz="2800" b="1" dirty="0" smtClean="0">
                <a:solidFill>
                  <a:schemeClr val="bg1"/>
                </a:solidFill>
                <a:latin typeface="Calibri" pitchFamily="34" charset="0"/>
              </a:rPr>
              <a:t> </a:t>
            </a:r>
            <a:r>
              <a:rPr lang="en-US" sz="2800" b="1" dirty="0" smtClean="0">
                <a:solidFill>
                  <a:schemeClr val="bg1"/>
                </a:solidFill>
                <a:latin typeface="Calibri" pitchFamily="34" charset="0"/>
              </a:rPr>
              <a:t>6:17-18</a:t>
            </a:r>
          </a:p>
          <a:p>
            <a:pPr algn="ctr"/>
            <a:endParaRPr lang="en-CA" sz="2800" dirty="0">
              <a:solidFill>
                <a:schemeClr val="bg1"/>
              </a:solidFill>
              <a:latin typeface="Calibri" pitchFamily="34" charset="0"/>
            </a:endParaRPr>
          </a:p>
        </p:txBody>
      </p:sp>
      <p:sp>
        <p:nvSpPr>
          <p:cNvPr id="39" name="TextBox 38"/>
          <p:cNvSpPr txBox="1"/>
          <p:nvPr/>
        </p:nvSpPr>
        <p:spPr>
          <a:xfrm>
            <a:off x="6516216" y="4365104"/>
            <a:ext cx="1368152" cy="369332"/>
          </a:xfrm>
          <a:prstGeom prst="rect">
            <a:avLst/>
          </a:prstGeom>
          <a:noFill/>
        </p:spPr>
        <p:txBody>
          <a:bodyPr wrap="square" rtlCol="0">
            <a:spAutoFit/>
          </a:bodyPr>
          <a:lstStyle/>
          <a:p>
            <a:pPr algn="ctr"/>
            <a:r>
              <a:rPr lang="en-US" b="1" spc="-60" dirty="0" err="1" smtClean="0">
                <a:latin typeface="Calibri" pitchFamily="34" charset="0"/>
              </a:rPr>
              <a:t>Ef</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33CC"/>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212976"/>
            <a:ext cx="1028538" cy="1463040"/>
          </a:xfrm>
          <a:prstGeom prst="rect">
            <a:avLst/>
          </a:prstGeom>
        </p:spPr>
      </p:pic>
      <p:sp>
        <p:nvSpPr>
          <p:cNvPr id="23" name="Explosion 1 22"/>
          <p:cNvSpPr/>
          <p:nvPr/>
        </p:nvSpPr>
        <p:spPr>
          <a:xfrm>
            <a:off x="3347864" y="2780928"/>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481844"/>
            <a:ext cx="2016224" cy="523220"/>
          </a:xfrm>
          <a:prstGeom prst="rect">
            <a:avLst/>
          </a:prstGeom>
          <a:noFill/>
        </p:spPr>
        <p:txBody>
          <a:bodyPr wrap="square" rtlCol="0">
            <a:spAutoFit/>
          </a:bodyPr>
          <a:lstStyle/>
          <a:p>
            <a:pPr algn="ctr"/>
            <a:r>
              <a:rPr lang="en-CA" sz="2800" b="1" smtClean="0">
                <a:solidFill>
                  <a:schemeClr val="bg1"/>
                </a:solidFill>
              </a:rPr>
              <a:t>TUHAN</a:t>
            </a:r>
            <a:endParaRPr lang="en-CA" sz="2800" b="1" dirty="0">
              <a:solidFill>
                <a:schemeClr val="bg1"/>
              </a:solidFill>
            </a:endParaRPr>
          </a:p>
        </p:txBody>
      </p:sp>
      <p:cxnSp>
        <p:nvCxnSpPr>
          <p:cNvPr id="16" name="Straight Arrow Connector 15"/>
          <p:cNvCxnSpPr/>
          <p:nvPr/>
        </p:nvCxnSpPr>
        <p:spPr>
          <a:xfrm flipV="1">
            <a:off x="2655208" y="3704429"/>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714764"/>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026648"/>
            <a:ext cx="1502229" cy="1554480"/>
          </a:xfrm>
          <a:prstGeom prst="rect">
            <a:avLst/>
          </a:prstGeom>
        </p:spPr>
      </p:pic>
      <p:sp>
        <p:nvSpPr>
          <p:cNvPr id="26" name="Rectangle 25"/>
          <p:cNvSpPr/>
          <p:nvPr/>
        </p:nvSpPr>
        <p:spPr>
          <a:xfrm>
            <a:off x="1619672" y="4181599"/>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2882632"/>
            <a:ext cx="1502229" cy="1554480"/>
          </a:xfrm>
          <a:prstGeom prst="rect">
            <a:avLst/>
          </a:prstGeom>
        </p:spPr>
      </p:pic>
      <p:sp>
        <p:nvSpPr>
          <p:cNvPr id="32" name="Smiley Face 31"/>
          <p:cNvSpPr/>
          <p:nvPr/>
        </p:nvSpPr>
        <p:spPr>
          <a:xfrm>
            <a:off x="298376" y="2899792"/>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356992"/>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051920"/>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619872"/>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691880"/>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7" name="TextBox 36"/>
          <p:cNvSpPr txBox="1"/>
          <p:nvPr/>
        </p:nvSpPr>
        <p:spPr>
          <a:xfrm>
            <a:off x="107504" y="116632"/>
            <a:ext cx="8964488" cy="2677656"/>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hendaklah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berkata-katalah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kepada</a:t>
            </a:r>
            <a:r>
              <a:rPr lang="en-US" sz="2800" b="1" dirty="0" smtClean="0">
                <a:solidFill>
                  <a:schemeClr val="bg1"/>
                </a:solidFill>
                <a:latin typeface="Calibri" pitchFamily="34" charset="0"/>
                <a:cs typeface="Calibri" pitchFamily="34" charset="0"/>
              </a:rPr>
              <a:t> yang lain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mazmur</a:t>
            </a:r>
            <a:r>
              <a:rPr lang="en-US" sz="2800" b="1" dirty="0" smtClean="0">
                <a:solidFill>
                  <a:schemeClr val="bg1"/>
                </a:solidFill>
                <a:latin typeface="Calibri" pitchFamily="34" charset="0"/>
                <a:cs typeface="Calibri" pitchFamily="34" charset="0"/>
              </a:rPr>
              <a:t>, </a:t>
            </a:r>
            <a:r>
              <a:rPr lang="sv-SE" sz="2800" b="1" dirty="0" smtClean="0">
                <a:solidFill>
                  <a:schemeClr val="bg1"/>
                </a:solidFill>
                <a:latin typeface="Calibri" pitchFamily="34" charset="0"/>
                <a:cs typeface="Calibri" pitchFamily="34" charset="0"/>
              </a:rPr>
              <a:t>kidung puji-pujian dan nyanyian rohani</a:t>
            </a:r>
            <a:r>
              <a:rPr lang="en-US" sz="2800" b="1" dirty="0" smtClean="0">
                <a:solidFill>
                  <a:schemeClr val="bg1"/>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Bernyanyi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bersoraklah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bagi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 . . </a:t>
            </a:r>
            <a:r>
              <a:rPr lang="en-US" sz="2800" b="1" dirty="0" err="1" smtClean="0">
                <a:solidFill>
                  <a:schemeClr val="bg1"/>
                </a:solidFill>
                <a:latin typeface="Calibri" pitchFamily="34" charset="0"/>
                <a:cs typeface="Calibri" pitchFamily="34" charset="0"/>
              </a:rPr>
              <a:t>Ucaplah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syukur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senantiasa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atas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sesuatu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nama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 . .” </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Ef</a:t>
            </a:r>
            <a:r>
              <a:rPr lang="en-US" sz="2800" b="1" dirty="0" smtClean="0">
                <a:solidFill>
                  <a:schemeClr val="bg1"/>
                </a:solidFill>
                <a:latin typeface="Calibri" pitchFamily="34" charset="0"/>
                <a:cs typeface="Calibri" pitchFamily="34" charset="0"/>
              </a:rPr>
              <a:t> 5:18-20 </a:t>
            </a:r>
          </a:p>
        </p:txBody>
      </p:sp>
      <p:sp>
        <p:nvSpPr>
          <p:cNvPr id="28" name="TextBox 27"/>
          <p:cNvSpPr txBox="1"/>
          <p:nvPr/>
        </p:nvSpPr>
        <p:spPr>
          <a:xfrm>
            <a:off x="35496" y="4638615"/>
            <a:ext cx="9144000" cy="2246769"/>
          </a:xfrm>
          <a:prstGeom prst="rect">
            <a:avLst/>
          </a:prstGeom>
          <a:noFill/>
        </p:spPr>
        <p:txBody>
          <a:bodyPr wrap="square" rtlCol="0">
            <a:spAutoFit/>
          </a:bodyPr>
          <a:lstStyle/>
          <a:p>
            <a:pPr algn="ctr"/>
            <a:r>
              <a:rPr lang="en-CA" sz="2800" b="1" dirty="0" smtClean="0">
                <a:solidFill>
                  <a:srgbClr val="FFFF00"/>
                </a:solidFill>
                <a:latin typeface="Calibri" pitchFamily="34" charset="0"/>
                <a:cs typeface="Calibri" pitchFamily="34" charset="0"/>
              </a:rPr>
              <a:t>“</a:t>
            </a:r>
            <a:r>
              <a:rPr lang="en-US" sz="2800" b="1" dirty="0" err="1" smtClean="0">
                <a:solidFill>
                  <a:srgbClr val="FFFF00"/>
                </a:solidFill>
                <a:latin typeface="Calibri" pitchFamily="34" charset="0"/>
                <a:cs typeface="Calibri" pitchFamily="34" charset="0"/>
              </a:rPr>
              <a:t>Gunakan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pedang</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untuk</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berdoa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di</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 </a:t>
            </a:r>
            <a:r>
              <a:rPr lang="sv-SE" sz="2800" b="1" dirty="0" smtClean="0">
                <a:solidFill>
                  <a:srgbClr val="FFFF00"/>
                </a:solidFill>
                <a:latin typeface="Calibri" pitchFamily="34" charset="0"/>
                <a:cs typeface="Calibri" pitchFamily="34" charset="0"/>
              </a:rPr>
              <a:t>dalam mazmur, kidung puji-pujian dan nyanyian rohani</a:t>
            </a:r>
            <a:r>
              <a:rPr lang="en-US" sz="2800" b="1" dirty="0" smtClean="0">
                <a:solidFill>
                  <a:srgbClr val="FFFF00"/>
                </a:solidFill>
                <a:latin typeface="Calibri" pitchFamily="34" charset="0"/>
                <a:cs typeface="Calibri" pitchFamily="34" charset="0"/>
              </a:rPr>
              <a:t>.</a:t>
            </a:r>
            <a:endParaRPr lang="en-US" sz="2800" dirty="0" smtClean="0">
              <a:solidFill>
                <a:srgbClr val="FFFF00"/>
              </a:solidFill>
              <a:latin typeface="Calibri" pitchFamily="34" charset="0"/>
              <a:cs typeface="Calibri" pitchFamily="34" charset="0"/>
            </a:endParaRPr>
          </a:p>
          <a:p>
            <a:pPr algn="ctr"/>
            <a:r>
              <a:rPr lang="en-US" sz="2800" b="1" dirty="0" err="1" smtClean="0">
                <a:solidFill>
                  <a:srgbClr val="FFFF00"/>
                </a:solidFill>
                <a:latin typeface="Calibri" pitchFamily="34" charset="0"/>
                <a:cs typeface="Calibri" pitchFamily="34" charset="0"/>
              </a:rPr>
              <a:t>Apakah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anda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berpikir</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ketika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anda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berdoa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bahasa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tanpa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menggunakan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pikiran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fokus</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pada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Kristus</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di</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firman</a:t>
            </a:r>
            <a:r>
              <a:rPr lang="en-US" sz="2800" b="1" dirty="0" smtClean="0">
                <a:solidFill>
                  <a:srgbClr val="FFFF00"/>
                </a:solidFill>
                <a:latin typeface="Calibri" pitchFamily="34" charset="0"/>
                <a:cs typeface="Calibri" pitchFamily="34" charset="0"/>
              </a:rPr>
              <a:t> Allah </a:t>
            </a:r>
            <a:r>
              <a:rPr lang="en-US" sz="2800" b="1" dirty="0" err="1" smtClean="0">
                <a:solidFill>
                  <a:srgbClr val="FFFF00"/>
                </a:solidFill>
                <a:latin typeface="Calibri" pitchFamily="34" charset="0"/>
                <a:cs typeface="Calibri" pitchFamily="34" charset="0"/>
              </a:rPr>
              <a:t>lebih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rohani</a:t>
            </a:r>
            <a:r>
              <a:rPr lang="en-US" sz="2800" b="1" dirty="0" smtClean="0">
                <a:solidFill>
                  <a:srgbClr val="FFFF00"/>
                </a:solidFill>
                <a:latin typeface="Calibri" pitchFamily="34" charset="0"/>
                <a:cs typeface="Calibri" pitchFamily="34" charset="0"/>
              </a:rPr>
              <a:t>? </a:t>
            </a:r>
            <a:endParaRPr lang="en-CA" sz="2800" dirty="0">
              <a:solidFill>
                <a:schemeClr val="bg1"/>
              </a:solidFill>
              <a:latin typeface="Calibri" pitchFamily="34" charset="0"/>
            </a:endParaRPr>
          </a:p>
        </p:txBody>
      </p:sp>
      <p:sp>
        <p:nvSpPr>
          <p:cNvPr id="38" name="TextBox 37"/>
          <p:cNvSpPr txBox="1"/>
          <p:nvPr/>
        </p:nvSpPr>
        <p:spPr>
          <a:xfrm>
            <a:off x="6516216" y="4149080"/>
            <a:ext cx="1368152" cy="369332"/>
          </a:xfrm>
          <a:prstGeom prst="rect">
            <a:avLst/>
          </a:prstGeom>
          <a:noFill/>
        </p:spPr>
        <p:txBody>
          <a:bodyPr wrap="square" rtlCol="0">
            <a:spAutoFit/>
          </a:bodyPr>
          <a:lstStyle/>
          <a:p>
            <a:pPr algn="ctr"/>
            <a:r>
              <a:rPr lang="en-US" b="1" spc="-60" dirty="0" err="1" smtClean="0">
                <a:latin typeface="Calibri" pitchFamily="34" charset="0"/>
              </a:rPr>
              <a:t>Ef</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a:off x="6704090" y="3212976"/>
            <a:ext cx="1028538" cy="1463040"/>
          </a:xfrm>
          <a:prstGeom prst="rect">
            <a:avLst/>
          </a:prstGeom>
        </p:spPr>
      </p:pic>
      <p:sp>
        <p:nvSpPr>
          <p:cNvPr id="23" name="Explosion 1 22"/>
          <p:cNvSpPr/>
          <p:nvPr/>
        </p:nvSpPr>
        <p:spPr>
          <a:xfrm>
            <a:off x="3347864" y="2780928"/>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H="1" flipV="1">
            <a:off x="5751552" y="357301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3481844"/>
            <a:ext cx="2016224" cy="523220"/>
          </a:xfrm>
          <a:prstGeom prst="rect">
            <a:avLst/>
          </a:prstGeom>
          <a:noFill/>
        </p:spPr>
        <p:txBody>
          <a:bodyPr wrap="square" rtlCol="0">
            <a:spAutoFit/>
          </a:bodyPr>
          <a:lstStyle/>
          <a:p>
            <a:pPr algn="ctr"/>
            <a:r>
              <a:rPr lang="en-CA" sz="2800" b="1" smtClean="0">
                <a:solidFill>
                  <a:schemeClr val="bg1"/>
                </a:solidFill>
              </a:rPr>
              <a:t>TUHAN</a:t>
            </a:r>
            <a:endParaRPr lang="en-CA" sz="2800" b="1" dirty="0">
              <a:solidFill>
                <a:schemeClr val="bg1"/>
              </a:solidFill>
            </a:endParaRPr>
          </a:p>
        </p:txBody>
      </p:sp>
      <p:cxnSp>
        <p:nvCxnSpPr>
          <p:cNvPr id="16" name="Straight Arrow Connector 15"/>
          <p:cNvCxnSpPr/>
          <p:nvPr/>
        </p:nvCxnSpPr>
        <p:spPr>
          <a:xfrm flipV="1">
            <a:off x="2655208" y="3704429"/>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6353163" y="3714764"/>
            <a:ext cx="739117" cy="506324"/>
          </a:xfrm>
          <a:prstGeom prst="rect">
            <a:avLst/>
          </a:prstGeom>
          <a:noFill/>
          <a:ln w="9525">
            <a:noFill/>
            <a:miter lim="800000"/>
            <a:headEnd/>
            <a:tailEnd/>
          </a:ln>
        </p:spPr>
      </p:pic>
      <p:pic>
        <p:nvPicPr>
          <p:cNvPr id="24" name="Picture 23" descr="dove and sword large cropped.png"/>
          <p:cNvPicPr>
            <a:picLocks noChangeAspect="1"/>
          </p:cNvPicPr>
          <p:nvPr/>
        </p:nvPicPr>
        <p:blipFill>
          <a:blip r:embed="rId4" cstate="print"/>
          <a:stretch>
            <a:fillRect/>
          </a:stretch>
        </p:blipFill>
        <p:spPr>
          <a:xfrm>
            <a:off x="1053547" y="3026648"/>
            <a:ext cx="1502229" cy="1554480"/>
          </a:xfrm>
          <a:prstGeom prst="rect">
            <a:avLst/>
          </a:prstGeom>
        </p:spPr>
      </p:pic>
      <p:sp>
        <p:nvSpPr>
          <p:cNvPr id="26" name="Rectangle 25"/>
          <p:cNvSpPr/>
          <p:nvPr/>
        </p:nvSpPr>
        <p:spPr>
          <a:xfrm>
            <a:off x="1619672" y="4181599"/>
            <a:ext cx="2088232" cy="615553"/>
          </a:xfrm>
          <a:prstGeom prst="rect">
            <a:avLst/>
          </a:prstGeom>
        </p:spPr>
        <p:txBody>
          <a:bodyPr wrap="square">
            <a:spAutoFit/>
          </a:bodyPr>
          <a:lstStyle/>
          <a:p>
            <a:pPr algn="ctr"/>
            <a:r>
              <a:rPr lang="en-CA" sz="800" dirty="0" smtClean="0">
                <a:solidFill>
                  <a:schemeClr val="tx1">
                    <a:lumMod val="65000"/>
                  </a:schemeClr>
                </a:solidFill>
              </a:rPr>
              <a:t>Dove, Bible, praying woman</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pic>
        <p:nvPicPr>
          <p:cNvPr id="17" name="Picture 16" descr="angry-face-01s.gif"/>
          <p:cNvPicPr>
            <a:picLocks noChangeAspect="1"/>
          </p:cNvPicPr>
          <p:nvPr/>
        </p:nvPicPr>
        <p:blipFill>
          <a:blip r:embed="rId5" cstate="print"/>
          <a:stretch>
            <a:fillRect/>
          </a:stretch>
        </p:blipFill>
        <p:spPr>
          <a:xfrm>
            <a:off x="8172400" y="5949280"/>
            <a:ext cx="864096" cy="864096"/>
          </a:xfrm>
          <a:prstGeom prst="ellipse">
            <a:avLst/>
          </a:prstGeom>
        </p:spPr>
      </p:pic>
      <p:sp>
        <p:nvSpPr>
          <p:cNvPr id="19" name="TextBox 18"/>
          <p:cNvSpPr txBox="1"/>
          <p:nvPr/>
        </p:nvSpPr>
        <p:spPr>
          <a:xfrm>
            <a:off x="8172400" y="5877272"/>
            <a:ext cx="864096" cy="400110"/>
          </a:xfrm>
          <a:prstGeom prst="rect">
            <a:avLst/>
          </a:prstGeom>
          <a:noFill/>
        </p:spPr>
        <p:txBody>
          <a:bodyPr wrap="square" rtlCol="0">
            <a:spAutoFit/>
          </a:bodyPr>
          <a:lstStyle/>
          <a:p>
            <a:pPr algn="ctr"/>
            <a:r>
              <a:rPr lang="en-CA" sz="2000" dirty="0" smtClean="0">
                <a:solidFill>
                  <a:schemeClr val="bg1"/>
                </a:solidFill>
              </a:rPr>
              <a:t>NO!</a:t>
            </a:r>
            <a:endParaRPr lang="en-CA" sz="2000" dirty="0">
              <a:solidFill>
                <a:schemeClr val="bg1"/>
              </a:solidFill>
            </a:endParaRPr>
          </a:p>
        </p:txBody>
      </p:sp>
      <p:sp>
        <p:nvSpPr>
          <p:cNvPr id="29" name="TextBox 8"/>
          <p:cNvSpPr txBox="1">
            <a:spLocks noChangeArrowheads="1"/>
          </p:cNvSpPr>
          <p:nvPr/>
        </p:nvSpPr>
        <p:spPr bwMode="auto">
          <a:xfrm>
            <a:off x="8100392" y="6669940"/>
            <a:ext cx="1080120" cy="215444"/>
          </a:xfrm>
          <a:prstGeom prst="rect">
            <a:avLst/>
          </a:prstGeom>
          <a:noFill/>
          <a:ln w="9525">
            <a:noFill/>
            <a:miter lim="800000"/>
            <a:headEnd/>
            <a:tailEnd/>
          </a:ln>
        </p:spPr>
        <p:txBody>
          <a:bodyPr wrap="square">
            <a:spAutoFit/>
          </a:bodyPr>
          <a:lstStyle/>
          <a:p>
            <a:pPr algn="ctr">
              <a:defRPr/>
            </a:pPr>
            <a:r>
              <a:rPr lang="en-CA" altLang="ko-KR" sz="800" dirty="0" smtClean="0">
                <a:solidFill>
                  <a:schemeClr val="tx1">
                    <a:lumMod val="65000"/>
                  </a:schemeClr>
                </a:solidFill>
              </a:rPr>
              <a:t>© </a:t>
            </a:r>
            <a:r>
              <a:rPr lang="en-CA" sz="800" dirty="0" smtClean="0">
                <a:solidFill>
                  <a:schemeClr val="tx1">
                    <a:lumMod val="65000"/>
                  </a:schemeClr>
                </a:solidFill>
              </a:rPr>
              <a:t>GospelGifs.com </a:t>
            </a:r>
            <a:endParaRPr lang="en-CA" sz="800" dirty="0">
              <a:solidFill>
                <a:schemeClr val="tx1">
                  <a:lumMod val="65000"/>
                </a:schemeClr>
              </a:solidFill>
            </a:endParaRPr>
          </a:p>
        </p:txBody>
      </p:sp>
      <p:pic>
        <p:nvPicPr>
          <p:cNvPr id="31" name="Picture 30" descr="dove and sword large cropped.png"/>
          <p:cNvPicPr>
            <a:picLocks noChangeAspect="1"/>
          </p:cNvPicPr>
          <p:nvPr/>
        </p:nvPicPr>
        <p:blipFill>
          <a:blip r:embed="rId4" cstate="print"/>
          <a:stretch>
            <a:fillRect/>
          </a:stretch>
        </p:blipFill>
        <p:spPr>
          <a:xfrm flipH="1">
            <a:off x="7308304" y="2882632"/>
            <a:ext cx="1502229" cy="1554480"/>
          </a:xfrm>
          <a:prstGeom prst="rect">
            <a:avLst/>
          </a:prstGeom>
        </p:spPr>
      </p:pic>
      <p:sp>
        <p:nvSpPr>
          <p:cNvPr id="32" name="Smiley Face 31"/>
          <p:cNvSpPr/>
          <p:nvPr/>
        </p:nvSpPr>
        <p:spPr>
          <a:xfrm>
            <a:off x="298376" y="2899792"/>
            <a:ext cx="457200" cy="457200"/>
          </a:xfrm>
          <a:prstGeom prst="smileyFac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3" name="Smiley Face 32"/>
          <p:cNvSpPr/>
          <p:nvPr/>
        </p:nvSpPr>
        <p:spPr>
          <a:xfrm>
            <a:off x="611560" y="3356992"/>
            <a:ext cx="457200" cy="457200"/>
          </a:xfrm>
          <a:prstGeom prst="smileyFace">
            <a:avLst/>
          </a:prstGeom>
          <a:solidFill>
            <a:srgbClr val="CC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4" name="Smiley Face 33"/>
          <p:cNvSpPr/>
          <p:nvPr/>
        </p:nvSpPr>
        <p:spPr>
          <a:xfrm>
            <a:off x="539552" y="4051920"/>
            <a:ext cx="457200" cy="457200"/>
          </a:xfrm>
          <a:prstGeom prst="smileyFace">
            <a:avLst/>
          </a:prstGeom>
          <a:solidFill>
            <a:srgbClr val="66FF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5" name="Smiley Face 34"/>
          <p:cNvSpPr/>
          <p:nvPr/>
        </p:nvSpPr>
        <p:spPr>
          <a:xfrm>
            <a:off x="179512" y="3619872"/>
            <a:ext cx="457200" cy="457200"/>
          </a:xfrm>
          <a:prstGeom prst="smileyFace">
            <a:avLst/>
          </a:prstGeom>
          <a:solidFill>
            <a:srgbClr val="0099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6" name="Smiley Face 35"/>
          <p:cNvSpPr/>
          <p:nvPr/>
        </p:nvSpPr>
        <p:spPr>
          <a:xfrm>
            <a:off x="1018456" y="3691880"/>
            <a:ext cx="457200" cy="457200"/>
          </a:xfrm>
          <a:prstGeom prst="smileyFace">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bg1"/>
              </a:solidFill>
            </a:endParaRPr>
          </a:p>
        </p:txBody>
      </p:sp>
      <p:sp>
        <p:nvSpPr>
          <p:cNvPr id="37" name="TextBox 36"/>
          <p:cNvSpPr txBox="1"/>
          <p:nvPr/>
        </p:nvSpPr>
        <p:spPr>
          <a:xfrm>
            <a:off x="144016" y="5138028"/>
            <a:ext cx="8964488" cy="523220"/>
          </a:xfrm>
          <a:prstGeom prst="rect">
            <a:avLst/>
          </a:prstGeom>
          <a:noFill/>
        </p:spPr>
        <p:txBody>
          <a:bodyPr wrap="square" rtlCol="0">
            <a:spAutoFit/>
          </a:bodyPr>
          <a:lstStyle/>
          <a:p>
            <a:pPr algn="ctr"/>
            <a:r>
              <a:rPr lang="en-US" sz="2800" b="1" dirty="0" err="1" smtClean="0">
                <a:solidFill>
                  <a:srgbClr val="FFFF00"/>
                </a:solidFill>
                <a:latin typeface="Calibri" pitchFamily="34" charset="0"/>
                <a:cs typeface="Calibri" pitchFamily="34" charset="0"/>
              </a:rPr>
              <a:t>Gunakan</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pedang</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untuk</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berdoa</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di</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dalam</a:t>
            </a:r>
            <a:r>
              <a:rPr lang="en-US" sz="2800" b="1" dirty="0" smtClean="0">
                <a:solidFill>
                  <a:srgbClr val="FFFF00"/>
                </a:solidFill>
                <a:latin typeface="Calibri" pitchFamily="34" charset="0"/>
                <a:cs typeface="Calibri" pitchFamily="34" charset="0"/>
              </a:rPr>
              <a:t> </a:t>
            </a:r>
            <a:r>
              <a:rPr lang="en-US" sz="2800" b="1" dirty="0" err="1" smtClean="0">
                <a:solidFill>
                  <a:srgbClr val="FFFF00"/>
                </a:solidFill>
                <a:latin typeface="Calibri" pitchFamily="34" charset="0"/>
                <a:cs typeface="Calibri" pitchFamily="34" charset="0"/>
              </a:rPr>
              <a:t>Roh</a:t>
            </a:r>
            <a:r>
              <a:rPr lang="en-US" sz="2800" b="1" dirty="0" smtClean="0">
                <a:solidFill>
                  <a:srgbClr val="FFFF00"/>
                </a:solidFill>
                <a:latin typeface="Calibri" pitchFamily="34" charset="0"/>
                <a:cs typeface="Calibri" pitchFamily="34" charset="0"/>
              </a:rPr>
              <a:t>!</a:t>
            </a:r>
            <a:endParaRPr lang="en-US" sz="2800" dirty="0">
              <a:solidFill>
                <a:srgbClr val="FFFF00"/>
              </a:solidFill>
              <a:latin typeface="Calibri" pitchFamily="34" charset="0"/>
              <a:cs typeface="Calibri" pitchFamily="34" charset="0"/>
            </a:endParaRPr>
          </a:p>
        </p:txBody>
      </p:sp>
      <p:sp>
        <p:nvSpPr>
          <p:cNvPr id="28" name="TextBox 27"/>
          <p:cNvSpPr txBox="1"/>
          <p:nvPr/>
        </p:nvSpPr>
        <p:spPr>
          <a:xfrm>
            <a:off x="180528" y="260648"/>
            <a:ext cx="9144000"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tetapi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kamu</a:t>
            </a:r>
            <a:r>
              <a:rPr lang="en-US" sz="2800" b="1" dirty="0" smtClean="0">
                <a:solidFill>
                  <a:schemeClr val="bg1"/>
                </a:solidFill>
                <a:latin typeface="Calibri" pitchFamily="34" charset="0"/>
                <a:cs typeface="Calibri" pitchFamily="34" charset="0"/>
              </a:rPr>
              <a:t>, . . . </a:t>
            </a:r>
            <a:r>
              <a:rPr lang="en-US" sz="2800" b="1" dirty="0" err="1" smtClean="0">
                <a:solidFill>
                  <a:schemeClr val="bg1"/>
                </a:solidFill>
                <a:latin typeface="Calibri" pitchFamily="34" charset="0"/>
                <a:cs typeface="Calibri" pitchFamily="34" charset="0"/>
              </a:rPr>
              <a:t>bangunlah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dirimu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sendiri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atas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dasar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imanmu</a:t>
            </a:r>
            <a:r>
              <a:rPr lang="en-US" sz="2800" b="1" dirty="0" smtClean="0">
                <a:solidFill>
                  <a:schemeClr val="bg1"/>
                </a:solidFill>
                <a:latin typeface="Calibri" pitchFamily="34" charset="0"/>
                <a:cs typeface="Calibri" pitchFamily="34" charset="0"/>
              </a:rPr>
              <a:t> yang paling </a:t>
            </a:r>
            <a:r>
              <a:rPr lang="en-US" sz="2800" b="1" dirty="0" err="1" smtClean="0">
                <a:solidFill>
                  <a:schemeClr val="bg1"/>
                </a:solidFill>
                <a:latin typeface="Calibri" pitchFamily="34" charset="0"/>
                <a:cs typeface="Calibri" pitchFamily="34" charset="0"/>
              </a:rPr>
              <a:t>suci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a:t>
            </a:r>
            <a:r>
              <a:rPr lang="en-US" sz="2800" b="1" dirty="0" err="1" smtClean="0">
                <a:solidFill>
                  <a:schemeClr val="bg1"/>
                </a:solidFill>
                <a:latin typeface="Calibri" pitchFamily="34" charset="0"/>
                <a:cs typeface="Calibri" pitchFamily="34" charset="0"/>
              </a:rPr>
              <a:t>Peliharalah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dirimu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demikian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kasih</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sambil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menantikan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rahmat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untuk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hidup</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kekal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Yud</a:t>
            </a:r>
            <a:r>
              <a:rPr lang="en-US" sz="2800" b="1" dirty="0" smtClean="0">
                <a:solidFill>
                  <a:schemeClr val="bg1"/>
                </a:solidFill>
                <a:latin typeface="Calibri" pitchFamily="34" charset="0"/>
                <a:cs typeface="Calibri" pitchFamily="34" charset="0"/>
              </a:rPr>
              <a:t> 20-21</a:t>
            </a:r>
            <a:endParaRPr lang="en-CA" sz="2800" dirty="0">
              <a:solidFill>
                <a:schemeClr val="bg1"/>
              </a:solidFill>
              <a:latin typeface="Calibri" pitchFamily="34" charset="0"/>
            </a:endParaRPr>
          </a:p>
        </p:txBody>
      </p:sp>
      <p:sp>
        <p:nvSpPr>
          <p:cNvPr id="38" name="TextBox 37"/>
          <p:cNvSpPr txBox="1"/>
          <p:nvPr/>
        </p:nvSpPr>
        <p:spPr>
          <a:xfrm>
            <a:off x="6516216" y="4149080"/>
            <a:ext cx="1368152" cy="369332"/>
          </a:xfrm>
          <a:prstGeom prst="rect">
            <a:avLst/>
          </a:prstGeom>
          <a:noFill/>
        </p:spPr>
        <p:txBody>
          <a:bodyPr wrap="square" rtlCol="0">
            <a:spAutoFit/>
          </a:bodyPr>
          <a:lstStyle/>
          <a:p>
            <a:pPr algn="ctr"/>
            <a:r>
              <a:rPr lang="en-US" b="1" spc="-60" dirty="0" err="1" smtClean="0">
                <a:latin typeface="Calibri" pitchFamily="34" charset="0"/>
              </a:rPr>
              <a:t>Ef</a:t>
            </a:r>
            <a:r>
              <a:rPr lang="en-US" b="1" spc="-60" dirty="0" smtClean="0">
                <a:latin typeface="Calibri" pitchFamily="34" charset="0"/>
              </a:rPr>
              <a:t> 6:17-18</a:t>
            </a:r>
            <a:endParaRPr lang="en-US" b="1" spc="-6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844824"/>
            <a:ext cx="8229600" cy="1143000"/>
          </a:xfrm>
        </p:spPr>
        <p:txBody>
          <a:bodyPr/>
          <a:lstStyle/>
          <a:p>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awal</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dijadikan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berjalan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memenuhi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CA" sz="2800" dirty="0" smtClean="0">
                <a:solidFill>
                  <a:schemeClr val="bg1"/>
                </a:solidFill>
                <a:latin typeface="Calibri" pitchFamily="34" charset="0"/>
                <a:cs typeface="Calibri" pitchFamily="34" charset="0"/>
              </a:rPr>
              <a:t> </a:t>
            </a:r>
            <a:endParaRPr lang="en-US" sz="2800" dirty="0">
              <a:solidFill>
                <a:schemeClr val="bg1"/>
              </a:solidFill>
              <a:latin typeface="Calibri" pitchFamily="34" charset="0"/>
              <a:cs typeface="Calibri"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3275856" y="1916832"/>
            <a:ext cx="2160240" cy="1479850"/>
          </a:xfrm>
          <a:prstGeom prst="rect">
            <a:avLst/>
          </a:prstGeom>
          <a:noFill/>
          <a:ln w="9525">
            <a:noFill/>
            <a:miter lim="800000"/>
            <a:headEnd/>
            <a:tailEnd/>
          </a:ln>
        </p:spPr>
      </p:pic>
      <p:sp>
        <p:nvSpPr>
          <p:cNvPr id="9" name="Rectangle 8"/>
          <p:cNvSpPr/>
          <p:nvPr/>
        </p:nvSpPr>
        <p:spPr>
          <a:xfrm>
            <a:off x="1547664" y="3068960"/>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0" name="Rectangle 9"/>
          <p:cNvSpPr/>
          <p:nvPr/>
        </p:nvSpPr>
        <p:spPr>
          <a:xfrm rot="5400000">
            <a:off x="7699194" y="2344234"/>
            <a:ext cx="2520280" cy="369332"/>
          </a:xfrm>
          <a:prstGeom prst="rect">
            <a:avLst/>
          </a:prstGeom>
          <a:solidFill>
            <a:srgbClr val="00FF00"/>
          </a:solidFill>
        </p:spPr>
        <p:txBody>
          <a:bodyPr wrap="square">
            <a:spAutoFit/>
          </a:bodyPr>
          <a:lstStyle/>
          <a:p>
            <a:pPr algn="ctr"/>
            <a:r>
              <a:rPr lang="en-CA" sz="800" dirty="0" smtClean="0">
                <a:solidFill>
                  <a:schemeClr val="tx1">
                    <a:lumMod val="65000"/>
                  </a:schemeClr>
                </a:solidFill>
              </a:rPr>
              <a:t>Microsoft clip art © 2013 Microsoft Corporation. </a:t>
            </a:r>
          </a:p>
          <a:p>
            <a:pPr algn="ctr"/>
            <a:endParaRPr lang="en-CA" sz="1000" dirty="0">
              <a:solidFill>
                <a:schemeClr val="tx1">
                  <a:lumMod val="65000"/>
                </a:schemeClr>
              </a:solidFill>
            </a:endParaRPr>
          </a:p>
        </p:txBody>
      </p:sp>
      <p:cxnSp>
        <p:nvCxnSpPr>
          <p:cNvPr id="14" name="Straight Arrow Connector 13"/>
          <p:cNvCxnSpPr/>
          <p:nvPr/>
        </p:nvCxnSpPr>
        <p:spPr>
          <a:xfrm>
            <a:off x="5508104" y="2708920"/>
            <a:ext cx="864024" cy="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3" cstate="print"/>
          <a:stretch>
            <a:fillRect/>
          </a:stretch>
        </p:blipFill>
        <p:spPr>
          <a:xfrm>
            <a:off x="107504" y="1412776"/>
            <a:ext cx="2232248" cy="2309894"/>
          </a:xfrm>
          <a:prstGeom prst="rect">
            <a:avLst/>
          </a:prstGeom>
        </p:spPr>
      </p:pic>
      <p:sp>
        <p:nvSpPr>
          <p:cNvPr id="18" name="TextBox 17"/>
          <p:cNvSpPr txBox="1"/>
          <p:nvPr/>
        </p:nvSpPr>
        <p:spPr>
          <a:xfrm>
            <a:off x="107504" y="4005064"/>
            <a:ext cx="8964488" cy="1815882"/>
          </a:xfrm>
          <a:prstGeom prst="rect">
            <a:avLst/>
          </a:prstGeom>
          <a:noFill/>
        </p:spPr>
        <p:txBody>
          <a:bodyPr wrap="square" rtlCol="0">
            <a:spAutoFit/>
          </a:bodyPr>
          <a:lstStyle/>
          <a:p>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tetapi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Penghibur</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yaitu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yang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diutus</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oleh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nama</a:t>
            </a:r>
            <a:r>
              <a:rPr lang="en-CA" sz="2800" b="1" dirty="0" smtClean="0">
                <a:solidFill>
                  <a:schemeClr val="bg1"/>
                </a:solidFill>
                <a:latin typeface="Calibri" pitchFamily="34" charset="0"/>
                <a:cs typeface="Calibri" pitchFamily="34" charset="0"/>
              </a:rPr>
              <a:t>-Ku, </a:t>
            </a:r>
            <a:r>
              <a:rPr lang="en-CA" sz="2800" b="1" dirty="0" err="1" smtClean="0">
                <a:solidFill>
                  <a:schemeClr val="bg1"/>
                </a:solidFill>
                <a:latin typeface="Calibri" pitchFamily="34" charset="0"/>
                <a:cs typeface="Calibri" pitchFamily="34" charset="0"/>
              </a:rPr>
              <a:t>Dialah</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mengajarkan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segala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sesuatu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kepadamu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mengingatkan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kamu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semua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telah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Kukatakan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kepadamu</a:t>
            </a:r>
            <a:r>
              <a:rPr lang="en-CA"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rPr>
              <a:t>Yoh</a:t>
            </a:r>
            <a:r>
              <a:rPr lang="en-US" sz="2800" b="1" dirty="0" smtClean="0">
                <a:solidFill>
                  <a:schemeClr val="bg1"/>
                </a:solidFill>
                <a:latin typeface="Calibri" pitchFamily="34" charset="0"/>
              </a:rPr>
              <a:t> 14:26     </a:t>
            </a:r>
          </a:p>
        </p:txBody>
      </p:sp>
      <p:sp>
        <p:nvSpPr>
          <p:cNvPr id="16" name="Rectangle 3"/>
          <p:cNvSpPr>
            <a:spLocks noChangeArrowheads="1"/>
          </p:cNvSpPr>
          <p:nvPr/>
        </p:nvSpPr>
        <p:spPr bwMode="auto">
          <a:xfrm>
            <a:off x="323528" y="44624"/>
            <a:ext cx="8568952"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smtClean="0">
                <a:solidFill>
                  <a:srgbClr val="FF0000"/>
                </a:solidFill>
                <a:latin typeface="Calibri" pitchFamily="34" charset="0"/>
                <a:cs typeface="Times New Roman" pitchFamily="18" charset="0"/>
              </a:rPr>
              <a:t>62. </a:t>
            </a:r>
            <a:r>
              <a:rPr lang="en-US" sz="2800" b="1" dirty="0" err="1" smtClean="0">
                <a:solidFill>
                  <a:srgbClr val="FF0000"/>
                </a:solidFill>
                <a:latin typeface="Calibri" pitchFamily="34" charset="0"/>
                <a:cs typeface="Times New Roman" pitchFamily="18" charset="0"/>
              </a:rPr>
              <a:t>Roh</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menolong</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dan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mengajar</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kita</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Allah di </a:t>
            </a:r>
            <a:r>
              <a:rPr lang="en-US" sz="2800" b="1" dirty="0" err="1" smtClean="0">
                <a:solidFill>
                  <a:srgbClr val="FF0000"/>
                </a:solidFill>
                <a:latin typeface="Calibri" pitchFamily="34" charset="0"/>
                <a:cs typeface="Times New Roman" pitchFamily="18" charset="0"/>
              </a:rPr>
              <a:t>dalam</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Kristus</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Terima</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Kasih</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Tuhan</a:t>
            </a:r>
            <a:r>
              <a:rPr lang="en-US" sz="2800" b="1" dirty="0" smtClean="0">
                <a:solidFill>
                  <a:srgbClr val="FF0000"/>
                </a:solidFill>
                <a:latin typeface="Calibri" pitchFamily="34" charset="0"/>
                <a:cs typeface="Times New Roman" pitchFamily="18" charset="0"/>
              </a:rPr>
              <a:t>!</a:t>
            </a:r>
            <a:endParaRPr lang="en-US" sz="2800" b="1" dirty="0">
              <a:solidFill>
                <a:srgbClr val="FF0000"/>
              </a:solidFill>
              <a:latin typeface="Calibri" pitchFamily="34" charset="0"/>
            </a:endParaRPr>
          </a:p>
        </p:txBody>
      </p:sp>
      <p:pic>
        <p:nvPicPr>
          <p:cNvPr id="15" name="Picture 14" descr="angry-face-01s.gif"/>
          <p:cNvPicPr>
            <a:picLocks noChangeAspect="1"/>
          </p:cNvPicPr>
          <p:nvPr/>
        </p:nvPicPr>
        <p:blipFill>
          <a:blip r:embed="rId4" cstate="print"/>
          <a:stretch>
            <a:fillRect/>
          </a:stretch>
        </p:blipFill>
        <p:spPr>
          <a:xfrm>
            <a:off x="179512" y="5877272"/>
            <a:ext cx="864096" cy="864096"/>
          </a:xfrm>
          <a:prstGeom prst="ellipse">
            <a:avLst/>
          </a:prstGeom>
        </p:spPr>
      </p:pic>
      <p:sp>
        <p:nvSpPr>
          <p:cNvPr id="17" name="TextBox 16"/>
          <p:cNvSpPr txBox="1"/>
          <p:nvPr/>
        </p:nvSpPr>
        <p:spPr>
          <a:xfrm>
            <a:off x="179512" y="5805264"/>
            <a:ext cx="1008112" cy="400110"/>
          </a:xfrm>
          <a:prstGeom prst="rect">
            <a:avLst/>
          </a:prstGeom>
          <a:noFill/>
        </p:spPr>
        <p:txBody>
          <a:bodyPr wrap="square" rtlCol="0">
            <a:spAutoFit/>
          </a:bodyPr>
          <a:lstStyle/>
          <a:p>
            <a:pPr algn="ctr"/>
            <a:r>
              <a:rPr lang="en-CA" sz="2000" dirty="0" err="1" smtClean="0">
                <a:solidFill>
                  <a:schemeClr val="bg1"/>
                </a:solidFill>
              </a:rPr>
              <a:t>Tidak</a:t>
            </a:r>
            <a:r>
              <a:rPr lang="en-CA" sz="2000" dirty="0" smtClean="0">
                <a:solidFill>
                  <a:schemeClr val="bg1"/>
                </a:solidFill>
              </a:rPr>
              <a:t>!</a:t>
            </a:r>
            <a:endParaRPr lang="en-CA" sz="2000" dirty="0">
              <a:solidFill>
                <a:schemeClr val="bg1"/>
              </a:solidFill>
            </a:endParaRPr>
          </a:p>
        </p:txBody>
      </p:sp>
      <p:sp>
        <p:nvSpPr>
          <p:cNvPr id="19" name="TextBox 8"/>
          <p:cNvSpPr txBox="1">
            <a:spLocks noChangeArrowheads="1"/>
          </p:cNvSpPr>
          <p:nvPr/>
        </p:nvSpPr>
        <p:spPr bwMode="auto">
          <a:xfrm>
            <a:off x="107504" y="6597352"/>
            <a:ext cx="1080120" cy="215444"/>
          </a:xfrm>
          <a:prstGeom prst="rect">
            <a:avLst/>
          </a:prstGeom>
          <a:noFill/>
          <a:ln w="9525">
            <a:noFill/>
            <a:miter lim="800000"/>
            <a:headEnd/>
            <a:tailEnd/>
          </a:ln>
        </p:spPr>
        <p:txBody>
          <a:bodyPr wrap="square">
            <a:spAutoFit/>
          </a:bodyPr>
          <a:lstStyle/>
          <a:p>
            <a:pPr algn="ctr">
              <a:defRPr/>
            </a:pPr>
            <a:r>
              <a:rPr lang="en-CA" altLang="ko-KR" sz="800" dirty="0" smtClean="0"/>
              <a:t>© </a:t>
            </a:r>
            <a:r>
              <a:rPr lang="en-CA" sz="800" dirty="0" smtClean="0"/>
              <a:t>GospelGifs.com </a:t>
            </a:r>
            <a:endParaRPr lang="en-CA" sz="800" dirty="0"/>
          </a:p>
        </p:txBody>
      </p:sp>
      <p:cxnSp>
        <p:nvCxnSpPr>
          <p:cNvPr id="22" name="Straight Arrow Connector 21"/>
          <p:cNvCxnSpPr/>
          <p:nvPr/>
        </p:nvCxnSpPr>
        <p:spPr>
          <a:xfrm>
            <a:off x="2339752" y="2708920"/>
            <a:ext cx="864024" cy="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62467" name="Picture 9" descr="MH900315769.GIF"/>
          <p:cNvPicPr>
            <a:picLocks noChangeAspect="1"/>
          </p:cNvPicPr>
          <p:nvPr/>
        </p:nvPicPr>
        <p:blipFill>
          <a:blip r:embed="rId5" cstate="print"/>
          <a:srcRect l="15727" t="18732" r="21365"/>
          <a:stretch>
            <a:fillRect/>
          </a:stretch>
        </p:blipFill>
        <p:spPr bwMode="auto">
          <a:xfrm>
            <a:off x="6516216" y="1052736"/>
            <a:ext cx="2401484" cy="28935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2127218"/>
            <a:ext cx="2232248" cy="2309894"/>
          </a:xfrm>
          <a:prstGeom prst="rect">
            <a:avLst/>
          </a:prstGeom>
        </p:spPr>
      </p:pic>
      <p:sp>
        <p:nvSpPr>
          <p:cNvPr id="18" name="TextBox 17"/>
          <p:cNvSpPr txBox="1"/>
          <p:nvPr/>
        </p:nvSpPr>
        <p:spPr>
          <a:xfrm>
            <a:off x="1691680" y="1124744"/>
            <a:ext cx="7236296" cy="4370427"/>
          </a:xfrm>
          <a:prstGeom prst="rect">
            <a:avLst/>
          </a:prstGeom>
          <a:noFill/>
        </p:spPr>
        <p:txBody>
          <a:bodyPr wrap="square" rtlCol="0">
            <a:spAutoFit/>
          </a:bodyPr>
          <a:lstStyle/>
          <a:p>
            <a:pPr algn="ctr"/>
            <a:r>
              <a:rPr lang="en-US" sz="2600" b="1" dirty="0" err="1" smtClean="0">
                <a:solidFill>
                  <a:schemeClr val="bg1"/>
                </a:solidFill>
                <a:latin typeface="Calibri" pitchFamily="34" charset="0"/>
              </a:rPr>
              <a:t>Yoh</a:t>
            </a:r>
            <a:r>
              <a:rPr lang="en-US" sz="2600" b="1" dirty="0" smtClean="0">
                <a:solidFill>
                  <a:schemeClr val="bg1"/>
                </a:solidFill>
                <a:latin typeface="Calibri" pitchFamily="34" charset="0"/>
              </a:rPr>
              <a:t> 14:16-18</a:t>
            </a:r>
          </a:p>
          <a:p>
            <a:pPr algn="ctr"/>
            <a:r>
              <a:rPr lang="en-US" sz="2600" b="1" dirty="0" err="1" smtClean="0">
                <a:solidFill>
                  <a:schemeClr val="bg1"/>
                </a:solidFill>
                <a:latin typeface="Calibri" pitchFamily="34" charset="0"/>
              </a:rPr>
              <a:t>Penolong</a:t>
            </a:r>
            <a:r>
              <a:rPr lang="en-US" sz="2600" b="1" dirty="0" smtClean="0">
                <a:solidFill>
                  <a:schemeClr val="bg1"/>
                </a:solidFill>
                <a:latin typeface="Calibri" pitchFamily="34" charset="0"/>
              </a:rPr>
              <a:t> , </a:t>
            </a: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Allah, </a:t>
            </a: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Kebenaran</a:t>
            </a:r>
            <a:endParaRPr lang="en-US" sz="2600" b="1" dirty="0" smtClean="0">
              <a:solidFill>
                <a:schemeClr val="bg1"/>
              </a:solidFill>
              <a:latin typeface="Calibri" pitchFamily="34" charset="0"/>
            </a:endParaRPr>
          </a:p>
          <a:p>
            <a:pPr algn="ctr"/>
            <a:r>
              <a:rPr lang="en-US" sz="2600" b="1" dirty="0" err="1" smtClean="0">
                <a:solidFill>
                  <a:schemeClr val="bg1"/>
                </a:solidFill>
                <a:latin typeface="Calibri" pitchFamily="34" charset="0"/>
              </a:rPr>
              <a:t>membantu</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dengan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a:t>
            </a:r>
          </a:p>
          <a:p>
            <a:pPr algn="ctr"/>
            <a:r>
              <a:rPr lang="en-US" sz="2600" b="1" dirty="0" err="1" smtClean="0">
                <a:solidFill>
                  <a:schemeClr val="bg1"/>
                </a:solidFill>
                <a:latin typeface="Calibri" pitchFamily="34" charset="0"/>
              </a:rPr>
              <a:t>tinggal</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dengan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ada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dalam</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a:t>
            </a:r>
          </a:p>
          <a:p>
            <a:pPr algn="ctr"/>
            <a:r>
              <a:rPr lang="en-US" sz="2600" b="1" dirty="0" err="1" smtClean="0">
                <a:solidFill>
                  <a:schemeClr val="bg1"/>
                </a:solidFill>
                <a:latin typeface="Calibri" pitchFamily="34" charset="0"/>
              </a:rPr>
              <a:t>Yesus</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datang</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kepada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melalui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a:t>
            </a:r>
          </a:p>
          <a:p>
            <a:pPr algn="ctr"/>
            <a:endParaRPr lang="en-US" b="1" dirty="0" smtClean="0">
              <a:solidFill>
                <a:schemeClr val="bg1"/>
              </a:solidFill>
              <a:latin typeface="Calibri" pitchFamily="34" charset="0"/>
            </a:endParaRPr>
          </a:p>
          <a:p>
            <a:pPr algn="ctr"/>
            <a:r>
              <a:rPr lang="en-US" sz="2600" b="1" dirty="0" err="1" smtClean="0">
                <a:solidFill>
                  <a:schemeClr val="bg1"/>
                </a:solidFill>
                <a:latin typeface="Calibri" pitchFamily="34" charset="0"/>
              </a:rPr>
              <a:t>Yoh</a:t>
            </a:r>
            <a:r>
              <a:rPr lang="en-US" sz="2600" b="1" dirty="0" smtClean="0">
                <a:solidFill>
                  <a:schemeClr val="bg1"/>
                </a:solidFill>
                <a:latin typeface="Calibri" pitchFamily="34" charset="0"/>
              </a:rPr>
              <a:t> 14:26</a:t>
            </a:r>
          </a:p>
          <a:p>
            <a:pPr algn="ctr"/>
            <a:r>
              <a:rPr lang="en-US" sz="2600" b="1" dirty="0" err="1" smtClean="0">
                <a:solidFill>
                  <a:schemeClr val="bg1"/>
                </a:solidFill>
                <a:latin typeface="Calibri" pitchFamily="34" charset="0"/>
              </a:rPr>
              <a:t>Penolong</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Kudus </a:t>
            </a:r>
          </a:p>
          <a:p>
            <a:pPr algn="ctr"/>
            <a:r>
              <a:rPr lang="en-US" sz="2600" b="1" dirty="0" err="1" smtClean="0">
                <a:solidFill>
                  <a:schemeClr val="bg1"/>
                </a:solidFill>
                <a:latin typeface="Calibri" pitchFamily="34" charset="0"/>
              </a:rPr>
              <a:t>mengajarkan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mengingatkan</a:t>
            </a:r>
            <a:r>
              <a:rPr lang="en-US" sz="2600" b="1" dirty="0" smtClean="0">
                <a:solidFill>
                  <a:schemeClr val="bg1"/>
                </a:solidFill>
                <a:latin typeface="Calibri" pitchFamily="34" charset="0"/>
              </a:rPr>
              <a:t> </a:t>
            </a:r>
          </a:p>
          <a:p>
            <a:pPr algn="ctr"/>
            <a:endParaRPr lang="en-US" sz="2600" b="1" dirty="0" smtClean="0">
              <a:solidFill>
                <a:schemeClr val="bg1"/>
              </a:solidFill>
              <a:latin typeface="Calibri" pitchFamily="34" charset="0"/>
            </a:endParaRPr>
          </a:p>
          <a:p>
            <a:pPr algn="ctr"/>
            <a:endParaRPr lang="en-US" sz="2600" b="1" dirty="0" smtClean="0">
              <a:solidFill>
                <a:schemeClr val="bg1"/>
              </a:solidFill>
              <a:latin typeface="Calibri" pitchFamily="34" charset="0"/>
            </a:endParaRPr>
          </a:p>
        </p:txBody>
      </p:sp>
      <p:sp>
        <p:nvSpPr>
          <p:cNvPr id="6" name="Rectangle 5"/>
          <p:cNvSpPr/>
          <p:nvPr/>
        </p:nvSpPr>
        <p:spPr>
          <a:xfrm>
            <a:off x="467544" y="3893567"/>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TextBox 6"/>
          <p:cNvSpPr txBox="1"/>
          <p:nvPr/>
        </p:nvSpPr>
        <p:spPr>
          <a:xfrm>
            <a:off x="683568" y="4955684"/>
            <a:ext cx="7992888" cy="1569660"/>
          </a:xfrm>
          <a:prstGeom prst="rect">
            <a:avLst/>
          </a:prstGeom>
          <a:noFill/>
        </p:spPr>
        <p:txBody>
          <a:bodyPr wrap="square" rtlCol="0">
            <a:spAutoFit/>
          </a:bodyPr>
          <a:lstStyle/>
          <a:p>
            <a:pPr algn="ctr"/>
            <a:r>
              <a:rPr lang="en-US" sz="2600" b="1" dirty="0" err="1" smtClean="0">
                <a:solidFill>
                  <a:schemeClr val="bg1"/>
                </a:solidFill>
                <a:latin typeface="Calibri" pitchFamily="34" charset="0"/>
              </a:rPr>
              <a:t>Yoh</a:t>
            </a:r>
            <a:r>
              <a:rPr lang="en-US" sz="2600" b="1" dirty="0" smtClean="0">
                <a:solidFill>
                  <a:schemeClr val="bg1"/>
                </a:solidFill>
                <a:latin typeface="Calibri" pitchFamily="34" charset="0"/>
              </a:rPr>
              <a:t> 15:26 </a:t>
            </a:r>
          </a:p>
          <a:p>
            <a:pPr algn="ctr"/>
            <a:r>
              <a:rPr lang="en-US" sz="2600" b="1" dirty="0" err="1" smtClean="0">
                <a:solidFill>
                  <a:schemeClr val="bg1"/>
                </a:solidFill>
                <a:latin typeface="Calibri" pitchFamily="34" charset="0"/>
              </a:rPr>
              <a:t>Penghibur</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Kebenaran</a:t>
            </a:r>
            <a:endParaRPr lang="en-US" sz="2600" b="1" dirty="0" smtClean="0">
              <a:solidFill>
                <a:schemeClr val="bg1"/>
              </a:solidFill>
              <a:latin typeface="Calibri" pitchFamily="34" charset="0"/>
            </a:endParaRPr>
          </a:p>
          <a:p>
            <a:pPr algn="ctr"/>
            <a:r>
              <a:rPr lang="en-US" sz="2600" b="1" dirty="0" err="1" smtClean="0">
                <a:solidFill>
                  <a:schemeClr val="bg1"/>
                </a:solidFill>
                <a:latin typeface="Calibri" pitchFamily="34" charset="0"/>
              </a:rPr>
              <a:t>memberi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kesaksian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tentang</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Yesus</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ketika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kami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bersaksi</a:t>
            </a:r>
            <a:endParaRPr lang="en-CA" sz="2600" dirty="0" smtClean="0">
              <a:solidFill>
                <a:schemeClr val="bg1"/>
              </a:solidFill>
              <a:latin typeface="Calibri" pitchFamily="34" charset="0"/>
            </a:endParaRPr>
          </a:p>
          <a:p>
            <a:endParaRPr lang="en-US" dirty="0"/>
          </a:p>
        </p:txBody>
      </p:sp>
      <p:sp>
        <p:nvSpPr>
          <p:cNvPr id="8" name="Rectangle 3"/>
          <p:cNvSpPr>
            <a:spLocks noChangeArrowheads="1"/>
          </p:cNvSpPr>
          <p:nvPr/>
        </p:nvSpPr>
        <p:spPr bwMode="auto">
          <a:xfrm>
            <a:off x="395536" y="44624"/>
            <a:ext cx="8424936"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err="1" smtClean="0">
                <a:solidFill>
                  <a:srgbClr val="FF0000"/>
                </a:solidFill>
                <a:latin typeface="Calibri" pitchFamily="34" charset="0"/>
                <a:cs typeface="Times New Roman" pitchFamily="18" charset="0"/>
              </a:rPr>
              <a:t>Roh</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menolong</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dan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mengajar</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kita</a:t>
            </a:r>
            <a:r>
              <a:rPr lang="en-US" sz="2800" b="1" dirty="0" smtClean="0">
                <a:solidFill>
                  <a:srgbClr val="FF0000"/>
                </a:solidFill>
                <a:latin typeface="Calibri" pitchFamily="34" charset="0"/>
                <a:cs typeface="Times New Roman" pitchFamily="18" charset="0"/>
              </a:rPr>
              <a:t> </a:t>
            </a:r>
          </a:p>
          <a:p>
            <a:pPr algn="ctr" eaLnBrk="0" hangingPunct="0"/>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Allah di </a:t>
            </a:r>
            <a:r>
              <a:rPr lang="en-US" sz="2800" b="1" dirty="0" err="1" smtClean="0">
                <a:solidFill>
                  <a:srgbClr val="FF0000"/>
                </a:solidFill>
                <a:latin typeface="Calibri" pitchFamily="34" charset="0"/>
                <a:cs typeface="Times New Roman" pitchFamily="18" charset="0"/>
              </a:rPr>
              <a:t>dalam</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Kristus</a:t>
            </a:r>
            <a:r>
              <a:rPr lang="en-US" sz="2800" b="1" dirty="0" smtClean="0">
                <a:solidFill>
                  <a:srgbClr val="FF0000"/>
                </a:solidFill>
                <a:latin typeface="Calibri" pitchFamily="34" charset="0"/>
                <a:cs typeface="Times New Roman" pitchFamily="18" charset="0"/>
              </a:rPr>
              <a:t>. </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3" name="Picture 12" descr="dove and sword large cropped.png"/>
          <p:cNvPicPr>
            <a:picLocks noChangeAspect="1"/>
          </p:cNvPicPr>
          <p:nvPr/>
        </p:nvPicPr>
        <p:blipFill>
          <a:blip r:embed="rId2" cstate="print"/>
          <a:stretch>
            <a:fillRect/>
          </a:stretch>
        </p:blipFill>
        <p:spPr>
          <a:xfrm>
            <a:off x="107504" y="2127218"/>
            <a:ext cx="2232248" cy="2309894"/>
          </a:xfrm>
          <a:prstGeom prst="rect">
            <a:avLst/>
          </a:prstGeom>
        </p:spPr>
      </p:pic>
      <p:sp>
        <p:nvSpPr>
          <p:cNvPr id="18" name="TextBox 17"/>
          <p:cNvSpPr txBox="1"/>
          <p:nvPr/>
        </p:nvSpPr>
        <p:spPr>
          <a:xfrm>
            <a:off x="1403648" y="1343665"/>
            <a:ext cx="7668344" cy="4893647"/>
          </a:xfrm>
          <a:prstGeom prst="rect">
            <a:avLst/>
          </a:prstGeom>
          <a:noFill/>
        </p:spPr>
        <p:txBody>
          <a:bodyPr wrap="square" rtlCol="0">
            <a:spAutoFit/>
          </a:bodyPr>
          <a:lstStyle/>
          <a:p>
            <a:pPr algn="ctr"/>
            <a:r>
              <a:rPr lang="en-US" sz="2600" b="1" dirty="0" err="1" smtClean="0">
                <a:solidFill>
                  <a:schemeClr val="bg1"/>
                </a:solidFill>
                <a:latin typeface="Calibri" pitchFamily="34" charset="0"/>
              </a:rPr>
              <a:t>Yoh</a:t>
            </a:r>
            <a:r>
              <a:rPr lang="en-US" sz="2600" b="1" dirty="0" smtClean="0">
                <a:solidFill>
                  <a:schemeClr val="bg1"/>
                </a:solidFill>
                <a:latin typeface="Calibri" pitchFamily="34" charset="0"/>
              </a:rPr>
              <a:t> 16:7-11</a:t>
            </a:r>
          </a:p>
          <a:p>
            <a:pPr algn="ctr"/>
            <a:r>
              <a:rPr lang="en-US" sz="2600" b="1" dirty="0" err="1" smtClean="0">
                <a:solidFill>
                  <a:schemeClr val="bg1"/>
                </a:solidFill>
                <a:latin typeface="Calibri" pitchFamily="34" charset="0"/>
              </a:rPr>
              <a:t>Penolong</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menginsafkan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meyakinkan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dosa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ketidakpercayaan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kepada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Yesus</a:t>
            </a:r>
            <a:r>
              <a:rPr lang="en-US" sz="2600" b="1" dirty="0" smtClean="0">
                <a:solidFill>
                  <a:schemeClr val="bg1"/>
                </a:solidFill>
                <a:latin typeface="Calibri" pitchFamily="34" charset="0"/>
              </a:rPr>
              <a:t>, </a:t>
            </a:r>
          </a:p>
          <a:p>
            <a:pPr algn="ctr"/>
            <a:r>
              <a:rPr lang="en-US" sz="2600" b="1" dirty="0" err="1" smtClean="0">
                <a:solidFill>
                  <a:schemeClr val="bg1"/>
                </a:solidFill>
                <a:latin typeface="Calibri" pitchFamily="34" charset="0"/>
              </a:rPr>
              <a:t>kebenaran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Yesus</a:t>
            </a:r>
            <a:r>
              <a:rPr lang="en-US" sz="2600" b="1" dirty="0" smtClean="0">
                <a:solidFill>
                  <a:schemeClr val="bg1"/>
                </a:solidFill>
                <a:latin typeface="Calibri" pitchFamily="34" charset="0"/>
              </a:rPr>
              <a:t>,</a:t>
            </a:r>
          </a:p>
          <a:p>
            <a:pPr algn="ctr"/>
            <a:r>
              <a:rPr lang="en-US" sz="2600" b="1" dirty="0" err="1" smtClean="0">
                <a:solidFill>
                  <a:schemeClr val="bg1"/>
                </a:solidFill>
                <a:latin typeface="Calibri" pitchFamily="34" charset="0"/>
              </a:rPr>
              <a:t>penghakiman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Iblis</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dosa</a:t>
            </a:r>
            <a:endParaRPr lang="en-US" sz="2600" b="1" dirty="0" smtClean="0">
              <a:solidFill>
                <a:schemeClr val="bg1"/>
              </a:solidFill>
              <a:latin typeface="Calibri" pitchFamily="34" charset="0"/>
            </a:endParaRPr>
          </a:p>
          <a:p>
            <a:pPr algn="ctr"/>
            <a:endParaRPr lang="en-US" sz="2600" b="1" dirty="0" smtClean="0">
              <a:solidFill>
                <a:schemeClr val="bg1"/>
              </a:solidFill>
              <a:latin typeface="Calibri" pitchFamily="34" charset="0"/>
            </a:endParaRPr>
          </a:p>
          <a:p>
            <a:pPr algn="ctr"/>
            <a:r>
              <a:rPr lang="en-US" sz="2600" b="1" dirty="0" err="1" smtClean="0">
                <a:solidFill>
                  <a:schemeClr val="bg1"/>
                </a:solidFill>
                <a:latin typeface="Calibri" pitchFamily="34" charset="0"/>
              </a:rPr>
              <a:t>Yoh</a:t>
            </a:r>
            <a:r>
              <a:rPr lang="en-US" sz="2600" b="1" dirty="0" smtClean="0">
                <a:solidFill>
                  <a:schemeClr val="bg1"/>
                </a:solidFill>
                <a:latin typeface="Calibri" pitchFamily="34" charset="0"/>
              </a:rPr>
              <a:t> 16:13-15</a:t>
            </a:r>
          </a:p>
          <a:p>
            <a:pPr algn="ct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Kebenaran</a:t>
            </a:r>
            <a:endParaRPr lang="en-US" sz="2600" b="1" dirty="0" smtClean="0">
              <a:solidFill>
                <a:schemeClr val="bg1"/>
              </a:solidFill>
              <a:latin typeface="Calibri" pitchFamily="34" charset="0"/>
            </a:endParaRPr>
          </a:p>
          <a:p>
            <a:pPr algn="ctr"/>
            <a:r>
              <a:rPr lang="en-US" sz="2600" b="1" dirty="0" err="1" smtClean="0">
                <a:solidFill>
                  <a:schemeClr val="bg1"/>
                </a:solidFill>
                <a:latin typeface="Calibri" pitchFamily="34" charset="0"/>
              </a:rPr>
              <a:t>Panduan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dalam</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seluruh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kebenaran</a:t>
            </a:r>
            <a:r>
              <a:rPr lang="en-US" sz="2600" b="1" dirty="0" smtClean="0">
                <a:solidFill>
                  <a:schemeClr val="bg1"/>
                </a:solidFill>
                <a:latin typeface="Calibri" pitchFamily="34" charset="0"/>
              </a:rPr>
              <a:t>,</a:t>
            </a:r>
          </a:p>
          <a:p>
            <a:pPr algn="ctr"/>
            <a:r>
              <a:rPr lang="en-US" sz="2600" b="1" dirty="0" err="1" smtClean="0">
                <a:solidFill>
                  <a:schemeClr val="bg1"/>
                </a:solidFill>
                <a:latin typeface="Calibri" pitchFamily="34" charset="0"/>
              </a:rPr>
              <a:t>mengungkapkan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masa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depan</a:t>
            </a:r>
            <a:r>
              <a:rPr lang="en-US" sz="2600" b="1" dirty="0" smtClean="0">
                <a:solidFill>
                  <a:schemeClr val="bg1"/>
                </a:solidFill>
                <a:latin typeface="Calibri" pitchFamily="34" charset="0"/>
              </a:rPr>
              <a:t> yang </a:t>
            </a:r>
            <a:r>
              <a:rPr lang="en-US" sz="2600" b="1" dirty="0" err="1" smtClean="0">
                <a:solidFill>
                  <a:schemeClr val="bg1"/>
                </a:solidFill>
                <a:latin typeface="Calibri" pitchFamily="34" charset="0"/>
              </a:rPr>
              <a:t>akan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datang</a:t>
            </a:r>
            <a:r>
              <a:rPr lang="en-US" sz="2600" b="1" dirty="0" smtClean="0">
                <a:solidFill>
                  <a:schemeClr val="bg1"/>
                </a:solidFill>
                <a:latin typeface="Calibri" pitchFamily="34" charset="0"/>
              </a:rPr>
              <a:t>,</a:t>
            </a:r>
          </a:p>
          <a:p>
            <a:pPr algn="ctr"/>
            <a:r>
              <a:rPr lang="en-US" sz="2600" b="1" dirty="0" err="1" smtClean="0">
                <a:solidFill>
                  <a:schemeClr val="bg1"/>
                </a:solidFill>
                <a:latin typeface="Calibri" pitchFamily="34" charset="0"/>
              </a:rPr>
              <a:t>memuliakan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Yesus</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membuat</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Yesus</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dikenal</a:t>
            </a:r>
            <a:r>
              <a:rPr lang="en-US" sz="2600" b="1" dirty="0" smtClean="0">
                <a:solidFill>
                  <a:schemeClr val="bg1"/>
                </a:solidFill>
                <a:latin typeface="Calibri" pitchFamily="34" charset="0"/>
              </a:rPr>
              <a:t>,</a:t>
            </a:r>
          </a:p>
          <a:p>
            <a:pPr algn="ctr"/>
            <a:r>
              <a:rPr lang="en-CA" sz="2600" b="1" dirty="0" err="1" smtClean="0">
                <a:solidFill>
                  <a:schemeClr val="bg1"/>
                </a:solidFill>
                <a:latin typeface="Calibri" pitchFamily="34" charset="0"/>
                <a:cs typeface="Calibri" pitchFamily="34" charset="0"/>
              </a:rPr>
              <a:t>menjadikan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semua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milik</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Yesus</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diketahui</a:t>
            </a:r>
            <a:r>
              <a:rPr lang="en-CA" sz="2600" b="1" dirty="0" smtClean="0">
                <a:solidFill>
                  <a:schemeClr val="bg1"/>
                </a:solidFill>
                <a:latin typeface="Calibri" pitchFamily="34" charset="0"/>
                <a:cs typeface="Calibri" pitchFamily="34" charset="0"/>
              </a:rPr>
              <a:t>       </a:t>
            </a:r>
            <a:endParaRPr lang="en-US" sz="2600" b="1" dirty="0" smtClean="0">
              <a:solidFill>
                <a:schemeClr val="bg1"/>
              </a:solidFill>
              <a:latin typeface="Calibri" pitchFamily="34" charset="0"/>
              <a:cs typeface="Calibri" pitchFamily="34" charset="0"/>
            </a:endParaRPr>
          </a:p>
        </p:txBody>
      </p:sp>
      <p:sp>
        <p:nvSpPr>
          <p:cNvPr id="21" name="Rectangle 20"/>
          <p:cNvSpPr/>
          <p:nvPr/>
        </p:nvSpPr>
        <p:spPr>
          <a:xfrm>
            <a:off x="467544" y="3893567"/>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7" name="Rectangle 3"/>
          <p:cNvSpPr>
            <a:spLocks noChangeArrowheads="1"/>
          </p:cNvSpPr>
          <p:nvPr/>
        </p:nvSpPr>
        <p:spPr bwMode="auto">
          <a:xfrm>
            <a:off x="395536" y="44624"/>
            <a:ext cx="8424936"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err="1" smtClean="0">
                <a:solidFill>
                  <a:srgbClr val="FF0000"/>
                </a:solidFill>
                <a:latin typeface="Calibri" pitchFamily="34" charset="0"/>
                <a:cs typeface="Times New Roman" pitchFamily="18" charset="0"/>
              </a:rPr>
              <a:t>Roh</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menolong</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dan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mengajar</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kita</a:t>
            </a:r>
            <a:r>
              <a:rPr lang="en-US" sz="2800" b="1" dirty="0" smtClean="0">
                <a:solidFill>
                  <a:srgbClr val="FF0000"/>
                </a:solidFill>
                <a:latin typeface="Calibri" pitchFamily="34" charset="0"/>
                <a:cs typeface="Times New Roman" pitchFamily="18" charset="0"/>
              </a:rPr>
              <a:t> </a:t>
            </a:r>
          </a:p>
          <a:p>
            <a:pPr algn="ctr" eaLnBrk="0" hangingPunct="0"/>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Allah di </a:t>
            </a:r>
            <a:r>
              <a:rPr lang="en-US" sz="2800" b="1" dirty="0" err="1" smtClean="0">
                <a:solidFill>
                  <a:srgbClr val="FF0000"/>
                </a:solidFill>
                <a:latin typeface="Calibri" pitchFamily="34" charset="0"/>
                <a:cs typeface="Times New Roman" pitchFamily="18" charset="0"/>
              </a:rPr>
              <a:t>dalam</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Kristus</a:t>
            </a:r>
            <a:r>
              <a:rPr lang="en-US" sz="2800" b="1" dirty="0" smtClean="0">
                <a:solidFill>
                  <a:srgbClr val="FF0000"/>
                </a:solidFill>
                <a:latin typeface="Calibri" pitchFamily="34" charset="0"/>
                <a:cs typeface="Times New Roman" pitchFamily="18" charset="0"/>
              </a:rPr>
              <a:t>. </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8" name="TextBox 17"/>
          <p:cNvSpPr txBox="1"/>
          <p:nvPr/>
        </p:nvSpPr>
        <p:spPr>
          <a:xfrm>
            <a:off x="1763688" y="1124744"/>
            <a:ext cx="7380312" cy="2092881"/>
          </a:xfrm>
          <a:prstGeom prst="rect">
            <a:avLst/>
          </a:prstGeom>
          <a:noFill/>
        </p:spPr>
        <p:txBody>
          <a:bodyPr wrap="square" rtlCol="0">
            <a:spAutoFit/>
          </a:bodyPr>
          <a:lstStyle/>
          <a:p>
            <a:pPr algn="ctr"/>
            <a:r>
              <a:rPr lang="en-US" sz="2600" b="1" dirty="0" smtClean="0">
                <a:solidFill>
                  <a:schemeClr val="bg1"/>
                </a:solidFill>
                <a:latin typeface="Calibri" pitchFamily="34" charset="0"/>
              </a:rPr>
              <a:t>1 </a:t>
            </a:r>
            <a:r>
              <a:rPr lang="en-US" sz="2600" b="1" dirty="0" err="1" smtClean="0">
                <a:solidFill>
                  <a:schemeClr val="bg1"/>
                </a:solidFill>
                <a:latin typeface="Calibri" pitchFamily="34" charset="0"/>
              </a:rPr>
              <a:t>Kor</a:t>
            </a:r>
            <a:r>
              <a:rPr lang="en-US" sz="2600" b="1" dirty="0" smtClean="0">
                <a:solidFill>
                  <a:schemeClr val="bg1"/>
                </a:solidFill>
                <a:latin typeface="Calibri" pitchFamily="34" charset="0"/>
              </a:rPr>
              <a:t> 1:23-24; 2:9-16</a:t>
            </a:r>
          </a:p>
          <a:p>
            <a:pPr algn="ct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Allah </a:t>
            </a:r>
            <a:r>
              <a:rPr lang="en-US" sz="2600" b="1" dirty="0" err="1" smtClean="0">
                <a:solidFill>
                  <a:schemeClr val="bg1"/>
                </a:solidFill>
                <a:latin typeface="Calibri" pitchFamily="34" charset="0"/>
              </a:rPr>
              <a:t>mengungkapkan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apa</a:t>
            </a:r>
            <a:r>
              <a:rPr lang="en-US" sz="2600" b="1" dirty="0" smtClean="0">
                <a:solidFill>
                  <a:schemeClr val="bg1"/>
                </a:solidFill>
                <a:latin typeface="Calibri" pitchFamily="34" charset="0"/>
              </a:rPr>
              <a:t> yang </a:t>
            </a:r>
            <a:r>
              <a:rPr lang="en-US" sz="2600" b="1" dirty="0" err="1" smtClean="0">
                <a:solidFill>
                  <a:schemeClr val="bg1"/>
                </a:solidFill>
                <a:latin typeface="Calibri" pitchFamily="34" charset="0"/>
              </a:rPr>
              <a:t>Tuhan</a:t>
            </a:r>
            <a:r>
              <a:rPr lang="en-US" sz="2600" b="1" dirty="0" smtClean="0">
                <a:solidFill>
                  <a:schemeClr val="bg1"/>
                </a:solidFill>
                <a:latin typeface="Calibri" pitchFamily="34" charset="0"/>
              </a:rPr>
              <a:t> </a:t>
            </a:r>
          </a:p>
          <a:p>
            <a:pPr algn="ctr"/>
            <a:r>
              <a:rPr lang="en-US" sz="2600" b="1" dirty="0" err="1" smtClean="0">
                <a:solidFill>
                  <a:schemeClr val="bg1"/>
                </a:solidFill>
                <a:latin typeface="Calibri" pitchFamily="34" charset="0"/>
              </a:rPr>
              <a:t>siapkan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bagi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mereka</a:t>
            </a:r>
            <a:r>
              <a:rPr lang="en-US" sz="2600" b="1" dirty="0" smtClean="0">
                <a:solidFill>
                  <a:schemeClr val="bg1"/>
                </a:solidFill>
                <a:latin typeface="Calibri" pitchFamily="34" charset="0"/>
              </a:rPr>
              <a:t> yang </a:t>
            </a:r>
            <a:r>
              <a:rPr lang="en-US" sz="2600" b="1" dirty="0" err="1" smtClean="0">
                <a:solidFill>
                  <a:schemeClr val="bg1"/>
                </a:solidFill>
                <a:latin typeface="Calibri" pitchFamily="34" charset="0"/>
              </a:rPr>
              <a:t>mengasihi-Nya</a:t>
            </a:r>
            <a:r>
              <a:rPr lang="en-US" sz="2600" b="1" dirty="0" smtClean="0">
                <a:solidFill>
                  <a:schemeClr val="bg1"/>
                </a:solidFill>
                <a:latin typeface="Calibri" pitchFamily="34" charset="0"/>
              </a:rPr>
              <a:t>; </a:t>
            </a:r>
          </a:p>
          <a:p>
            <a:pPr algn="ctr"/>
            <a:r>
              <a:rPr lang="en-US" sz="2600" b="1" dirty="0" err="1" smtClean="0">
                <a:solidFill>
                  <a:schemeClr val="bg1"/>
                </a:solidFill>
                <a:latin typeface="Calibri" pitchFamily="34" charset="0"/>
              </a:rPr>
              <a:t>Kami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memahami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apa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Tuhan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telah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memberi</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dalam</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Kristus</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disalibkan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kekuatan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hikmat</a:t>
            </a:r>
            <a:r>
              <a:rPr lang="en-US" sz="2600" b="1" dirty="0" smtClean="0">
                <a:solidFill>
                  <a:schemeClr val="bg1"/>
                </a:solidFill>
                <a:latin typeface="Calibri" pitchFamily="34" charset="0"/>
              </a:rPr>
              <a:t> Allah</a:t>
            </a:r>
          </a:p>
        </p:txBody>
      </p:sp>
      <p:sp>
        <p:nvSpPr>
          <p:cNvPr id="6" name="TextBox 5"/>
          <p:cNvSpPr txBox="1"/>
          <p:nvPr/>
        </p:nvSpPr>
        <p:spPr>
          <a:xfrm>
            <a:off x="35496" y="3068960"/>
            <a:ext cx="9071992" cy="3262432"/>
          </a:xfrm>
          <a:prstGeom prst="rect">
            <a:avLst/>
          </a:prstGeom>
          <a:noFill/>
        </p:spPr>
        <p:txBody>
          <a:bodyPr wrap="square" rtlCol="0">
            <a:spAutoFit/>
          </a:bodyPr>
          <a:lstStyle/>
          <a:p>
            <a:pPr algn="ctr"/>
            <a:endParaRPr lang="en-US" sz="1200" b="1" dirty="0" smtClean="0">
              <a:solidFill>
                <a:schemeClr val="bg1"/>
              </a:solidFill>
              <a:latin typeface="Calibri" pitchFamily="34" charset="0"/>
            </a:endParaRPr>
          </a:p>
          <a:p>
            <a:pPr algn="ctr"/>
            <a:r>
              <a:rPr lang="en-US" sz="2600" b="1" dirty="0" err="1" smtClean="0">
                <a:solidFill>
                  <a:schemeClr val="bg1"/>
                </a:solidFill>
                <a:latin typeface="Calibri" pitchFamily="34" charset="0"/>
              </a:rPr>
              <a:t>Ef</a:t>
            </a:r>
            <a:r>
              <a:rPr lang="en-US" sz="2600" b="1" dirty="0" smtClean="0">
                <a:solidFill>
                  <a:schemeClr val="bg1"/>
                </a:solidFill>
                <a:latin typeface="Calibri" pitchFamily="34" charset="0"/>
              </a:rPr>
              <a:t> 6:17-18</a:t>
            </a:r>
          </a:p>
          <a:p>
            <a:pPr algn="ct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membantu</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kita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mengambil</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pedang</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Firman</a:t>
            </a:r>
            <a:r>
              <a:rPr lang="en-US" sz="2600" b="1" dirty="0" smtClean="0">
                <a:solidFill>
                  <a:schemeClr val="bg1"/>
                </a:solidFill>
                <a:latin typeface="Calibri" pitchFamily="34" charset="0"/>
              </a:rPr>
              <a:t> Allah</a:t>
            </a:r>
          </a:p>
          <a:p>
            <a:pPr algn="ctr"/>
            <a:r>
              <a:rPr lang="en-US" sz="2600" b="1" dirty="0" err="1" smtClean="0">
                <a:solidFill>
                  <a:schemeClr val="bg1"/>
                </a:solidFill>
                <a:latin typeface="Calibri" pitchFamily="34" charset="0"/>
              </a:rPr>
              <a:t>berdoa</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dalam</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Roh</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dengan</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Firman</a:t>
            </a:r>
            <a:r>
              <a:rPr lang="en-US" sz="2600" b="1" dirty="0" smtClean="0">
                <a:solidFill>
                  <a:schemeClr val="bg1"/>
                </a:solidFill>
                <a:latin typeface="Calibri" pitchFamily="34" charset="0"/>
              </a:rPr>
              <a:t> Allah</a:t>
            </a:r>
          </a:p>
          <a:p>
            <a:pPr algn="ctr"/>
            <a:endParaRPr lang="en-US" sz="1200" b="1" dirty="0" smtClean="0">
              <a:solidFill>
                <a:schemeClr val="bg1"/>
              </a:solidFill>
              <a:latin typeface="Calibri" pitchFamily="34" charset="0"/>
            </a:endParaRPr>
          </a:p>
          <a:p>
            <a:pPr algn="ctr"/>
            <a:r>
              <a:rPr lang="en-US" sz="2600" b="1" dirty="0" smtClean="0">
                <a:solidFill>
                  <a:schemeClr val="bg1"/>
                </a:solidFill>
                <a:latin typeface="Calibri" pitchFamily="34" charset="0"/>
              </a:rPr>
              <a:t>1 </a:t>
            </a:r>
            <a:r>
              <a:rPr lang="en-US" sz="2600" b="1" dirty="0" err="1" smtClean="0">
                <a:solidFill>
                  <a:schemeClr val="bg1"/>
                </a:solidFill>
                <a:latin typeface="Calibri" pitchFamily="34" charset="0"/>
              </a:rPr>
              <a:t>Yoh</a:t>
            </a:r>
            <a:r>
              <a:rPr lang="en-US" sz="2600" b="1" dirty="0" smtClean="0">
                <a:solidFill>
                  <a:schemeClr val="bg1"/>
                </a:solidFill>
                <a:latin typeface="Calibri" pitchFamily="34" charset="0"/>
              </a:rPr>
              <a:t> 2:20, 26-27</a:t>
            </a:r>
          </a:p>
          <a:p>
            <a:pPr algn="ctr"/>
            <a:r>
              <a:rPr lang="en-US" sz="2600" b="1" spc="-40" dirty="0" err="1" smtClean="0">
                <a:solidFill>
                  <a:schemeClr val="bg1"/>
                </a:solidFill>
                <a:latin typeface="Calibri" pitchFamily="34" charset="0"/>
              </a:rPr>
              <a:t>Roh</a:t>
            </a:r>
            <a:r>
              <a:rPr lang="en-US" sz="2600" b="1" spc="-40" dirty="0" smtClean="0">
                <a:solidFill>
                  <a:schemeClr val="bg1"/>
                </a:solidFill>
                <a:latin typeface="Calibri" pitchFamily="34" charset="0"/>
              </a:rPr>
              <a:t> Allah, </a:t>
            </a:r>
            <a:r>
              <a:rPr lang="en-US" sz="2600" b="1" spc="-40" dirty="0" err="1" smtClean="0">
                <a:solidFill>
                  <a:schemeClr val="bg1"/>
                </a:solidFill>
                <a:latin typeface="Calibri" pitchFamily="34" charset="0"/>
              </a:rPr>
              <a:t>Roh</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Kristus</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mengurapi</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kita</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untuk</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mengetahui</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kebenaran</a:t>
            </a:r>
            <a:r>
              <a:rPr lang="en-US" sz="2600" b="1" spc="-40" dirty="0" smtClean="0">
                <a:solidFill>
                  <a:schemeClr val="bg1"/>
                </a:solidFill>
                <a:latin typeface="Calibri" pitchFamily="34" charset="0"/>
              </a:rPr>
              <a:t> Allah.  </a:t>
            </a:r>
            <a:r>
              <a:rPr lang="en-US" sz="2600" b="1" spc="-40" dirty="0" err="1" smtClean="0">
                <a:solidFill>
                  <a:schemeClr val="bg1"/>
                </a:solidFill>
                <a:latin typeface="Calibri" pitchFamily="34" charset="0"/>
              </a:rPr>
              <a:t>Roh</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mengajarkan</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kepada</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kita</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kebenaran</a:t>
            </a:r>
            <a:r>
              <a:rPr lang="en-US" sz="2600" b="1" spc="-40" dirty="0" smtClean="0">
                <a:solidFill>
                  <a:schemeClr val="bg1"/>
                </a:solidFill>
                <a:latin typeface="Calibri" pitchFamily="34" charset="0"/>
              </a:rPr>
              <a:t> Allah </a:t>
            </a:r>
            <a:r>
              <a:rPr lang="en-US" sz="2600" b="1" spc="-40" dirty="0" err="1" smtClean="0">
                <a:solidFill>
                  <a:schemeClr val="bg1"/>
                </a:solidFill>
                <a:latin typeface="Calibri" pitchFamily="34" charset="0"/>
              </a:rPr>
              <a:t>dalam</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Kristus</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jadi</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kita</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melihat</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kesalahan</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dan</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tetap</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dalam</a:t>
            </a:r>
            <a:r>
              <a:rPr lang="en-US" sz="2600" b="1" spc="-40" dirty="0" smtClean="0">
                <a:solidFill>
                  <a:schemeClr val="bg1"/>
                </a:solidFill>
                <a:latin typeface="Calibri" pitchFamily="34" charset="0"/>
              </a:rPr>
              <a:t> </a:t>
            </a:r>
            <a:r>
              <a:rPr lang="en-US" sz="2600" b="1" spc="-40" dirty="0" err="1" smtClean="0">
                <a:solidFill>
                  <a:schemeClr val="bg1"/>
                </a:solidFill>
                <a:latin typeface="Calibri" pitchFamily="34" charset="0"/>
              </a:rPr>
              <a:t>Kristus</a:t>
            </a:r>
            <a:r>
              <a:rPr lang="en-US" sz="2600" b="1" spc="-40" dirty="0" smtClean="0">
                <a:solidFill>
                  <a:schemeClr val="bg1"/>
                </a:solidFill>
                <a:latin typeface="Calibri" pitchFamily="34" charset="0"/>
              </a:rPr>
              <a:t>.</a:t>
            </a:r>
          </a:p>
        </p:txBody>
      </p:sp>
      <p:pic>
        <p:nvPicPr>
          <p:cNvPr id="7" name="Picture 6" descr="dove and sword large cropped.png"/>
          <p:cNvPicPr>
            <a:picLocks noChangeAspect="1"/>
          </p:cNvPicPr>
          <p:nvPr/>
        </p:nvPicPr>
        <p:blipFill>
          <a:blip r:embed="rId2" cstate="print"/>
          <a:stretch>
            <a:fillRect/>
          </a:stretch>
        </p:blipFill>
        <p:spPr>
          <a:xfrm>
            <a:off x="35496" y="1119106"/>
            <a:ext cx="2232248" cy="2309894"/>
          </a:xfrm>
          <a:prstGeom prst="rect">
            <a:avLst/>
          </a:prstGeom>
        </p:spPr>
      </p:pic>
      <p:sp>
        <p:nvSpPr>
          <p:cNvPr id="8" name="Rectangle 7"/>
          <p:cNvSpPr/>
          <p:nvPr/>
        </p:nvSpPr>
        <p:spPr>
          <a:xfrm>
            <a:off x="251520" y="3101479"/>
            <a:ext cx="2376264" cy="615553"/>
          </a:xfrm>
          <a:prstGeom prst="rect">
            <a:avLst/>
          </a:prstGeom>
        </p:spPr>
        <p:txBody>
          <a:bodyPr wrap="square">
            <a:spAutoFit/>
          </a:bodyPr>
          <a:lstStyle/>
          <a:p>
            <a:pPr algn="ctr"/>
            <a:r>
              <a:rPr lang="en-CA" sz="800" dirty="0" smtClean="0">
                <a:solidFill>
                  <a:schemeClr val="tx1">
                    <a:lumMod val="65000"/>
                  </a:schemeClr>
                </a:solidFill>
              </a:rPr>
              <a:t>Dove and Bible</a:t>
            </a:r>
          </a:p>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sp>
        <p:nvSpPr>
          <p:cNvPr id="11" name="Rectangle 3"/>
          <p:cNvSpPr>
            <a:spLocks noChangeArrowheads="1"/>
          </p:cNvSpPr>
          <p:nvPr/>
        </p:nvSpPr>
        <p:spPr bwMode="auto">
          <a:xfrm>
            <a:off x="395536" y="44624"/>
            <a:ext cx="8424936" cy="954107"/>
          </a:xfrm>
          <a:prstGeom prst="rect">
            <a:avLst/>
          </a:prstGeom>
          <a:solidFill>
            <a:schemeClr val="tx1"/>
          </a:solidFill>
          <a:ln w="9525">
            <a:noFill/>
            <a:miter lim="800000"/>
            <a:headEnd/>
            <a:tailEnd/>
          </a:ln>
        </p:spPr>
        <p:txBody>
          <a:bodyPr wrap="square" anchor="ctr">
            <a:spAutoFit/>
          </a:bodyPr>
          <a:lstStyle/>
          <a:p>
            <a:pPr algn="ctr" eaLnBrk="0" hangingPunct="0"/>
            <a:r>
              <a:rPr lang="en-US" sz="2800" b="1" dirty="0" err="1" smtClean="0">
                <a:solidFill>
                  <a:srgbClr val="FF0000"/>
                </a:solidFill>
                <a:latin typeface="Calibri" pitchFamily="34" charset="0"/>
                <a:cs typeface="Times New Roman" pitchFamily="18" charset="0"/>
              </a:rPr>
              <a:t>Roh</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menolong</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dan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mengajar</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kita</a:t>
            </a:r>
            <a:r>
              <a:rPr lang="en-US" sz="2800" b="1" dirty="0" smtClean="0">
                <a:solidFill>
                  <a:srgbClr val="FF0000"/>
                </a:solidFill>
                <a:latin typeface="Calibri" pitchFamily="34" charset="0"/>
                <a:cs typeface="Times New Roman" pitchFamily="18" charset="0"/>
              </a:rPr>
              <a:t> </a:t>
            </a:r>
          </a:p>
          <a:p>
            <a:pPr algn="ctr" eaLnBrk="0" hangingPunct="0"/>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Allah di </a:t>
            </a:r>
            <a:r>
              <a:rPr lang="en-US" sz="2800" b="1" dirty="0" err="1" smtClean="0">
                <a:solidFill>
                  <a:srgbClr val="FF0000"/>
                </a:solidFill>
                <a:latin typeface="Calibri" pitchFamily="34" charset="0"/>
                <a:cs typeface="Times New Roman" pitchFamily="18" charset="0"/>
              </a:rPr>
              <a:t>dalam</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Kristus</a:t>
            </a:r>
            <a:r>
              <a:rPr lang="en-US" sz="2800" b="1" dirty="0" smtClean="0">
                <a:solidFill>
                  <a:srgbClr val="FF0000"/>
                </a:solidFill>
                <a:latin typeface="Calibri" pitchFamily="34" charset="0"/>
                <a:cs typeface="Times New Roman" pitchFamily="18" charset="0"/>
              </a:rPr>
              <a:t>. </a:t>
            </a:r>
            <a:endParaRPr lang="en-US"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179512" y="980728"/>
            <a:ext cx="4193702" cy="4339572"/>
          </a:xfrm>
          <a:prstGeom prst="rect">
            <a:avLst/>
          </a:prstGeom>
        </p:spPr>
      </p:pic>
      <p:sp>
        <p:nvSpPr>
          <p:cNvPr id="5" name="TextBox 4"/>
          <p:cNvSpPr txBox="1"/>
          <p:nvPr/>
        </p:nvSpPr>
        <p:spPr>
          <a:xfrm>
            <a:off x="971600" y="260648"/>
            <a:ext cx="7272808" cy="523220"/>
          </a:xfrm>
          <a:prstGeom prst="rect">
            <a:avLst/>
          </a:prstGeom>
          <a:noFill/>
        </p:spPr>
        <p:txBody>
          <a:bodyPr wrap="square" rtlCol="0">
            <a:spAutoFit/>
          </a:bodyPr>
          <a:lstStyle/>
          <a:p>
            <a:pPr algn="ctr"/>
            <a:r>
              <a:rPr lang="en-CA" sz="2800" b="1" spc="-10" dirty="0" err="1" smtClean="0">
                <a:solidFill>
                  <a:schemeClr val="bg1"/>
                </a:solidFill>
                <a:latin typeface="Calibri" pitchFamily="34" charset="0"/>
              </a:rPr>
              <a:t>Apakah</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pandangan</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anda</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tentang</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Roh</a:t>
            </a:r>
            <a:r>
              <a:rPr lang="en-CA" sz="2800" b="1" spc="-10" dirty="0" smtClean="0">
                <a:solidFill>
                  <a:schemeClr val="bg1"/>
                </a:solidFill>
                <a:latin typeface="Calibri" pitchFamily="34" charset="0"/>
              </a:rPr>
              <a:t> Kudus?</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4896544" y="980728"/>
            <a:ext cx="3995936" cy="4376245"/>
          </a:xfrm>
          <a:prstGeom prst="rect">
            <a:avLst/>
          </a:prstGeom>
          <a:noFill/>
          <a:ln w="9525">
            <a:noFill/>
            <a:miter lim="800000"/>
            <a:headEnd/>
            <a:tailEnd/>
          </a:ln>
        </p:spPr>
      </p:pic>
      <p:sp>
        <p:nvSpPr>
          <p:cNvPr id="6" name="TextBox 5"/>
          <p:cNvSpPr txBox="1"/>
          <p:nvPr/>
        </p:nvSpPr>
        <p:spPr>
          <a:xfrm>
            <a:off x="251520" y="4941168"/>
            <a:ext cx="8640960" cy="1138773"/>
          </a:xfrm>
          <a:prstGeom prst="rect">
            <a:avLst/>
          </a:prstGeom>
          <a:noFill/>
        </p:spPr>
        <p:txBody>
          <a:bodyPr wrap="square" rtlCol="0">
            <a:spAutoFit/>
          </a:bodyPr>
          <a:lstStyle/>
          <a:p>
            <a:pPr algn="ctr"/>
            <a:r>
              <a:rPr lang="en-CA" sz="2800" b="1" dirty="0" err="1" smtClean="0">
                <a:solidFill>
                  <a:schemeClr val="bg1"/>
                </a:solidFill>
                <a:latin typeface="Calibri" pitchFamily="34" charset="0"/>
              </a:rPr>
              <a:t>Pandangan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kita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tentang</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Roh</a:t>
            </a:r>
            <a:r>
              <a:rPr lang="en-CA" sz="2800" b="1" dirty="0" smtClean="0">
                <a:solidFill>
                  <a:schemeClr val="bg1"/>
                </a:solidFill>
                <a:latin typeface="Calibri" pitchFamily="34" charset="0"/>
              </a:rPr>
              <a:t> Kudus </a:t>
            </a:r>
          </a:p>
          <a:p>
            <a:pPr algn="ctr"/>
            <a:r>
              <a:rPr lang="en-CA" sz="2800" b="1" dirty="0" err="1" smtClean="0">
                <a:solidFill>
                  <a:schemeClr val="bg1"/>
                </a:solidFill>
                <a:latin typeface="Calibri" pitchFamily="34" charset="0"/>
              </a:rPr>
              <a:t>mempengaruhi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banyak</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hal</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dalam</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kehidupan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kita</a:t>
            </a:r>
            <a:r>
              <a:rPr lang="en-CA" sz="2800" b="1" dirty="0" smtClean="0">
                <a:solidFill>
                  <a:schemeClr val="bg1"/>
                </a:solidFill>
                <a:latin typeface="Calibri" pitchFamily="34" charset="0"/>
              </a:rPr>
              <a:t>.</a:t>
            </a:r>
          </a:p>
          <a:p>
            <a:pPr algn="ctr"/>
            <a:endParaRPr lang="en-CA" sz="1200" b="1" dirty="0" smtClean="0">
              <a:solidFill>
                <a:srgbClr val="FFFF00"/>
              </a:solidFill>
              <a:latin typeface="Calibri" pitchFamily="34" charset="0"/>
            </a:endParaRPr>
          </a:p>
        </p:txBody>
      </p:sp>
      <p:sp>
        <p:nvSpPr>
          <p:cNvPr id="9" name="Rectangle 8"/>
          <p:cNvSpPr/>
          <p:nvPr/>
        </p:nvSpPr>
        <p:spPr>
          <a:xfrm>
            <a:off x="3203848" y="3631376"/>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3207296" y="1706924"/>
            <a:ext cx="2736304" cy="1874476"/>
          </a:xfrm>
          <a:prstGeom prst="rect">
            <a:avLst/>
          </a:prstGeom>
          <a:noFill/>
          <a:ln w="9525">
            <a:noFill/>
            <a:miter lim="800000"/>
            <a:headEnd/>
            <a:tailEnd/>
          </a:ln>
        </p:spPr>
      </p:pic>
      <p:pic>
        <p:nvPicPr>
          <p:cNvPr id="62467" name="Picture 9" descr="MH900315769.GIF"/>
          <p:cNvPicPr>
            <a:picLocks noChangeAspect="1"/>
          </p:cNvPicPr>
          <p:nvPr/>
        </p:nvPicPr>
        <p:blipFill>
          <a:blip r:embed="rId4" cstate="print"/>
          <a:srcRect l="15727" t="18732" r="21365"/>
          <a:stretch>
            <a:fillRect/>
          </a:stretch>
        </p:blipFill>
        <p:spPr bwMode="auto">
          <a:xfrm>
            <a:off x="7086600" y="1484784"/>
            <a:ext cx="1872208" cy="2255842"/>
          </a:xfrm>
          <a:prstGeom prst="rect">
            <a:avLst/>
          </a:prstGeom>
          <a:noFill/>
          <a:ln w="9525">
            <a:noFill/>
            <a:miter lim="800000"/>
            <a:headEnd/>
            <a:tailEnd/>
          </a:ln>
        </p:spPr>
      </p:pic>
      <p:sp>
        <p:nvSpPr>
          <p:cNvPr id="10" name="Rectangle 9"/>
          <p:cNvSpPr/>
          <p:nvPr/>
        </p:nvSpPr>
        <p:spPr>
          <a:xfrm>
            <a:off x="5257800" y="2921169"/>
            <a:ext cx="2304256" cy="507831"/>
          </a:xfrm>
          <a:prstGeom prst="rect">
            <a:avLst/>
          </a:prstGeom>
        </p:spPr>
        <p:txBody>
          <a:bodyPr wrap="square">
            <a:spAutoFit/>
          </a:bodyPr>
          <a:lstStyle/>
          <a:p>
            <a:pPr algn="ctr"/>
            <a:r>
              <a:rPr lang="en-CA" sz="900" dirty="0"/>
              <a:t>Microsoft clip art © 2013 </a:t>
            </a:r>
          </a:p>
          <a:p>
            <a:pPr algn="ctr"/>
            <a:r>
              <a:rPr lang="en-CA" sz="900" dirty="0"/>
              <a:t>Microsoft Corporation. </a:t>
            </a:r>
          </a:p>
          <a:p>
            <a:pPr algn="ctr"/>
            <a:endParaRPr lang="en-CA" sz="900" dirty="0"/>
          </a:p>
        </p:txBody>
      </p:sp>
      <p:cxnSp>
        <p:nvCxnSpPr>
          <p:cNvPr id="11" name="Straight Arrow Connector 10"/>
          <p:cNvCxnSpPr/>
          <p:nvPr/>
        </p:nvCxnSpPr>
        <p:spPr>
          <a:xfrm>
            <a:off x="2267744" y="2585864"/>
            <a:ext cx="856456" cy="493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5" cstate="print"/>
          <a:stretch>
            <a:fillRect/>
          </a:stretch>
        </p:blipFill>
        <p:spPr>
          <a:xfrm>
            <a:off x="107504" y="1447800"/>
            <a:ext cx="2088232" cy="2160868"/>
          </a:xfrm>
          <a:prstGeom prst="rect">
            <a:avLst/>
          </a:prstGeom>
        </p:spPr>
      </p:pic>
      <p:sp>
        <p:nvSpPr>
          <p:cNvPr id="18" name="TextBox 17"/>
          <p:cNvSpPr txBox="1"/>
          <p:nvPr/>
        </p:nvSpPr>
        <p:spPr>
          <a:xfrm>
            <a:off x="76200" y="0"/>
            <a:ext cx="8915400" cy="1384995"/>
          </a:xfrm>
          <a:prstGeom prst="rect">
            <a:avLst/>
          </a:prstGeom>
          <a:noFill/>
        </p:spPr>
        <p:txBody>
          <a:bodyPr wrap="square" rtlCol="0">
            <a:spAutoFit/>
          </a:bodyPr>
          <a:lstStyle/>
          <a:p>
            <a:pPr algn="ctr"/>
            <a:r>
              <a:rPr lang="en-CA" sz="2800" b="1" dirty="0" err="1">
                <a:solidFill>
                  <a:srgbClr val="FF0000"/>
                </a:solidFill>
                <a:latin typeface="Calibri" pitchFamily="34" charset="0"/>
              </a:rPr>
              <a:t>Bagaimana</a:t>
            </a:r>
            <a:r>
              <a:rPr lang="en-CA" sz="2800" b="1" dirty="0">
                <a:solidFill>
                  <a:srgbClr val="FF0000"/>
                </a:solidFill>
                <a:latin typeface="Calibri" pitchFamily="34" charset="0"/>
              </a:rPr>
              <a:t> </a:t>
            </a:r>
            <a:r>
              <a:rPr lang="en-CA" sz="2800" b="1" dirty="0" err="1">
                <a:solidFill>
                  <a:srgbClr val="FF0000"/>
                </a:solidFill>
                <a:latin typeface="Calibri" pitchFamily="34" charset="0"/>
              </a:rPr>
              <a:t>Roh</a:t>
            </a:r>
            <a:r>
              <a:rPr lang="en-CA" sz="2800" b="1" dirty="0">
                <a:solidFill>
                  <a:srgbClr val="FF0000"/>
                </a:solidFill>
                <a:latin typeface="Calibri" pitchFamily="34" charset="0"/>
              </a:rPr>
              <a:t> Kudus </a:t>
            </a:r>
            <a:r>
              <a:rPr lang="en-CA" sz="2800" b="1" dirty="0" err="1">
                <a:solidFill>
                  <a:srgbClr val="FF0000"/>
                </a:solidFill>
                <a:latin typeface="Calibri" pitchFamily="34" charset="0"/>
              </a:rPr>
              <a:t>secara</a:t>
            </a:r>
            <a:r>
              <a:rPr lang="en-CA" sz="2800" b="1" dirty="0">
                <a:solidFill>
                  <a:srgbClr val="FF0000"/>
                </a:solidFill>
                <a:latin typeface="Calibri" pitchFamily="34" charset="0"/>
              </a:rPr>
              <a:t> </a:t>
            </a:r>
            <a:r>
              <a:rPr lang="en-CA" sz="2800" b="1" dirty="0" err="1">
                <a:solidFill>
                  <a:srgbClr val="FF0000"/>
                </a:solidFill>
                <a:latin typeface="Calibri" pitchFamily="34" charset="0"/>
              </a:rPr>
              <a:t>rutin</a:t>
            </a:r>
            <a:r>
              <a:rPr lang="en-CA" sz="2800" b="1" dirty="0">
                <a:solidFill>
                  <a:srgbClr val="FF0000"/>
                </a:solidFill>
                <a:latin typeface="Calibri" pitchFamily="34" charset="0"/>
              </a:rPr>
              <a:t> </a:t>
            </a:r>
            <a:r>
              <a:rPr lang="en-CA" sz="2800" b="1" dirty="0" err="1">
                <a:solidFill>
                  <a:srgbClr val="FF0000"/>
                </a:solidFill>
                <a:latin typeface="Calibri" pitchFamily="34" charset="0"/>
              </a:rPr>
              <a:t>melayani</a:t>
            </a:r>
            <a:r>
              <a:rPr lang="en-CA" sz="2800" b="1" dirty="0">
                <a:solidFill>
                  <a:srgbClr val="FF0000"/>
                </a:solidFill>
                <a:latin typeface="Calibri" pitchFamily="34" charset="0"/>
              </a:rPr>
              <a:t> </a:t>
            </a:r>
            <a:r>
              <a:rPr lang="en-CA" sz="2800" b="1" dirty="0" err="1">
                <a:solidFill>
                  <a:srgbClr val="FF0000"/>
                </a:solidFill>
                <a:latin typeface="Calibri" pitchFamily="34" charset="0"/>
              </a:rPr>
              <a:t>Yesus</a:t>
            </a:r>
            <a:r>
              <a:rPr lang="en-CA" sz="2800" b="1" dirty="0">
                <a:solidFill>
                  <a:srgbClr val="FF0000"/>
                </a:solidFill>
                <a:latin typeface="Calibri" pitchFamily="34" charset="0"/>
              </a:rPr>
              <a:t> </a:t>
            </a:r>
            <a:r>
              <a:rPr lang="en-CA" sz="2800" b="1" dirty="0" err="1">
                <a:solidFill>
                  <a:srgbClr val="FF0000"/>
                </a:solidFill>
                <a:latin typeface="Calibri" pitchFamily="34" charset="0"/>
              </a:rPr>
              <a:t>ketika</a:t>
            </a:r>
            <a:r>
              <a:rPr lang="en-CA" sz="2800" b="1" dirty="0">
                <a:solidFill>
                  <a:srgbClr val="FF0000"/>
                </a:solidFill>
                <a:latin typeface="Calibri" pitchFamily="34" charset="0"/>
              </a:rPr>
              <a:t> </a:t>
            </a:r>
            <a:r>
              <a:rPr lang="en-CA" sz="2800" b="1" dirty="0" err="1">
                <a:solidFill>
                  <a:srgbClr val="FF0000"/>
                </a:solidFill>
                <a:latin typeface="Calibri" pitchFamily="34" charset="0"/>
              </a:rPr>
              <a:t>Yesus</a:t>
            </a:r>
            <a:r>
              <a:rPr lang="en-CA" sz="2800" b="1" dirty="0">
                <a:solidFill>
                  <a:srgbClr val="FF0000"/>
                </a:solidFill>
                <a:latin typeface="Calibri" pitchFamily="34" charset="0"/>
              </a:rPr>
              <a:t> </a:t>
            </a:r>
            <a:r>
              <a:rPr lang="en-CA" sz="2800" b="1" dirty="0" err="1">
                <a:solidFill>
                  <a:srgbClr val="FF0000"/>
                </a:solidFill>
                <a:latin typeface="Calibri" pitchFamily="34" charset="0"/>
              </a:rPr>
              <a:t>bertumbuh</a:t>
            </a:r>
            <a:r>
              <a:rPr lang="en-CA" sz="2800" b="1" dirty="0">
                <a:solidFill>
                  <a:srgbClr val="FF0000"/>
                </a:solidFill>
                <a:latin typeface="Calibri" pitchFamily="34" charset="0"/>
              </a:rPr>
              <a:t>? Lukas </a:t>
            </a:r>
            <a:r>
              <a:rPr lang="en-CA" sz="2800" b="1" dirty="0" smtClean="0">
                <a:solidFill>
                  <a:srgbClr val="FF0000"/>
                </a:solidFill>
                <a:latin typeface="Calibri" pitchFamily="34" charset="0"/>
              </a:rPr>
              <a:t>2:46-47?  Mat 4:1-11?</a:t>
            </a:r>
            <a:endParaRPr lang="en-CA" sz="2800" b="1" dirty="0">
              <a:solidFill>
                <a:srgbClr val="FF0000"/>
              </a:solidFill>
              <a:latin typeface="Calibri" pitchFamily="34" charset="0"/>
            </a:endParaRPr>
          </a:p>
          <a:p>
            <a:pPr algn="ctr"/>
            <a:r>
              <a:rPr lang="en-US" sz="2800" b="1" dirty="0" err="1">
                <a:solidFill>
                  <a:srgbClr val="FF0000"/>
                </a:solidFill>
                <a:latin typeface="Calibri" pitchFamily="34" charset="0"/>
              </a:rPr>
              <a:t>Apa</a:t>
            </a:r>
            <a:r>
              <a:rPr lang="en-US" sz="2800" b="1" dirty="0">
                <a:solidFill>
                  <a:srgbClr val="FF0000"/>
                </a:solidFill>
                <a:latin typeface="Calibri" pitchFamily="34" charset="0"/>
              </a:rPr>
              <a:t> </a:t>
            </a:r>
            <a:r>
              <a:rPr lang="en-US" sz="2800" b="1" dirty="0" err="1">
                <a:solidFill>
                  <a:srgbClr val="FF0000"/>
                </a:solidFill>
                <a:latin typeface="Calibri" pitchFamily="34" charset="0"/>
              </a:rPr>
              <a:t>satu</a:t>
            </a:r>
            <a:r>
              <a:rPr lang="en-US" sz="2800" b="1" dirty="0">
                <a:solidFill>
                  <a:srgbClr val="FF0000"/>
                </a:solidFill>
                <a:latin typeface="Calibri" pitchFamily="34" charset="0"/>
              </a:rPr>
              <a:t> </a:t>
            </a:r>
            <a:r>
              <a:rPr lang="en-US" sz="2800" b="1" dirty="0" err="1">
                <a:solidFill>
                  <a:srgbClr val="FF0000"/>
                </a:solidFill>
                <a:latin typeface="Calibri" pitchFamily="34" charset="0"/>
              </a:rPr>
              <a:t>cara</a:t>
            </a:r>
            <a:r>
              <a:rPr lang="en-US" sz="2800" b="1" dirty="0">
                <a:solidFill>
                  <a:srgbClr val="FF0000"/>
                </a:solidFill>
                <a:latin typeface="Calibri" pitchFamily="34" charset="0"/>
              </a:rPr>
              <a:t> </a:t>
            </a:r>
            <a:r>
              <a:rPr lang="en-US" sz="2800" b="1" dirty="0" err="1">
                <a:solidFill>
                  <a:srgbClr val="FF0000"/>
                </a:solidFill>
                <a:latin typeface="Calibri" pitchFamily="34" charset="0"/>
              </a:rPr>
              <a:t>Roh</a:t>
            </a:r>
            <a:r>
              <a:rPr lang="en-US" sz="2800" b="1" dirty="0">
                <a:solidFill>
                  <a:srgbClr val="FF0000"/>
                </a:solidFill>
                <a:latin typeface="Calibri" pitchFamily="34" charset="0"/>
              </a:rPr>
              <a:t> Kudus yang paling </a:t>
            </a:r>
            <a:r>
              <a:rPr lang="en-US" sz="2800" b="1" dirty="0" err="1">
                <a:solidFill>
                  <a:srgbClr val="FF0000"/>
                </a:solidFill>
                <a:latin typeface="Calibri" pitchFamily="34" charset="0"/>
              </a:rPr>
              <a:t>sering</a:t>
            </a:r>
            <a:r>
              <a:rPr lang="en-US" sz="2800" b="1" dirty="0">
                <a:solidFill>
                  <a:srgbClr val="FF0000"/>
                </a:solidFill>
                <a:latin typeface="Calibri" pitchFamily="34" charset="0"/>
              </a:rPr>
              <a:t> </a:t>
            </a:r>
            <a:r>
              <a:rPr lang="en-US" sz="2800" b="1" dirty="0" err="1">
                <a:solidFill>
                  <a:srgbClr val="FF0000"/>
                </a:solidFill>
                <a:latin typeface="Calibri" pitchFamily="34" charset="0"/>
              </a:rPr>
              <a:t>melayani</a:t>
            </a:r>
            <a:r>
              <a:rPr lang="en-US" sz="2800" b="1" dirty="0">
                <a:solidFill>
                  <a:srgbClr val="FF0000"/>
                </a:solidFill>
                <a:latin typeface="Calibri" pitchFamily="34" charset="0"/>
              </a:rPr>
              <a:t> </a:t>
            </a:r>
            <a:r>
              <a:rPr lang="en-US" sz="2800" b="1" dirty="0" err="1">
                <a:solidFill>
                  <a:srgbClr val="FF0000"/>
                </a:solidFill>
                <a:latin typeface="Calibri" pitchFamily="34" charset="0"/>
              </a:rPr>
              <a:t>kita</a:t>
            </a:r>
            <a:r>
              <a:rPr lang="en-US" sz="2800" b="1" dirty="0">
                <a:solidFill>
                  <a:srgbClr val="FF0000"/>
                </a:solidFill>
                <a:latin typeface="Calibri" pitchFamily="34" charset="0"/>
              </a:rPr>
              <a:t>?</a:t>
            </a:r>
            <a:endParaRPr lang="en-CA" sz="2800" dirty="0">
              <a:solidFill>
                <a:srgbClr val="FF0000"/>
              </a:solidFill>
              <a:latin typeface="Calibri" pitchFamily="34" charset="0"/>
            </a:endParaRPr>
          </a:p>
        </p:txBody>
      </p:sp>
      <p:sp>
        <p:nvSpPr>
          <p:cNvPr id="22" name="TextBox 21"/>
          <p:cNvSpPr txBox="1"/>
          <p:nvPr/>
        </p:nvSpPr>
        <p:spPr>
          <a:xfrm>
            <a:off x="152400" y="3733800"/>
            <a:ext cx="8964488" cy="3046988"/>
          </a:xfrm>
          <a:prstGeom prst="rect">
            <a:avLst/>
          </a:prstGeom>
          <a:noFill/>
        </p:spPr>
        <p:txBody>
          <a:bodyPr wrap="square" rtlCol="0">
            <a:spAutoFit/>
          </a:bodyPr>
          <a:lstStyle/>
          <a:p>
            <a:r>
              <a:rPr lang="en-US" sz="2400" b="1" dirty="0" err="1">
                <a:solidFill>
                  <a:schemeClr val="bg1"/>
                </a:solidFill>
                <a:latin typeface="Calibri" pitchFamily="34" charset="0"/>
              </a:rPr>
              <a:t>Apakah</a:t>
            </a:r>
            <a:r>
              <a:rPr lang="en-US" sz="2400" b="1" dirty="0">
                <a:solidFill>
                  <a:schemeClr val="bg1"/>
                </a:solidFill>
                <a:latin typeface="Calibri" pitchFamily="34" charset="0"/>
              </a:rPr>
              <a:t> </a:t>
            </a:r>
            <a:r>
              <a:rPr lang="en-US" sz="2400" b="1" dirty="0" err="1">
                <a:solidFill>
                  <a:schemeClr val="bg1"/>
                </a:solidFill>
                <a:latin typeface="Calibri" pitchFamily="34" charset="0"/>
              </a:rPr>
              <a:t>dengan</a:t>
            </a:r>
            <a:r>
              <a:rPr lang="en-US" sz="2400" b="1" dirty="0">
                <a:solidFill>
                  <a:schemeClr val="bg1"/>
                </a:solidFill>
                <a:latin typeface="Calibri" pitchFamily="34" charset="0"/>
              </a:rPr>
              <a:t> </a:t>
            </a:r>
            <a:r>
              <a:rPr lang="en-US" sz="2400" b="1" dirty="0" err="1">
                <a:solidFill>
                  <a:schemeClr val="bg1"/>
                </a:solidFill>
                <a:latin typeface="Calibri" pitchFamily="34" charset="0"/>
              </a:rPr>
              <a:t>pewahyuan</a:t>
            </a:r>
            <a:r>
              <a:rPr lang="en-US" sz="2400" b="1" dirty="0">
                <a:solidFill>
                  <a:schemeClr val="bg1"/>
                </a:solidFill>
                <a:latin typeface="Calibri" pitchFamily="34" charset="0"/>
              </a:rPr>
              <a:t> </a:t>
            </a:r>
            <a:r>
              <a:rPr lang="en-US" sz="2400" b="1" dirty="0" err="1">
                <a:solidFill>
                  <a:schemeClr val="bg1"/>
                </a:solidFill>
                <a:latin typeface="Calibri" pitchFamily="34" charset="0"/>
              </a:rPr>
              <a:t>baru</a:t>
            </a:r>
            <a:r>
              <a:rPr lang="en-US" sz="2400" b="1" dirty="0">
                <a:solidFill>
                  <a:schemeClr val="bg1"/>
                </a:solidFill>
                <a:latin typeface="Calibri" pitchFamily="34" charset="0"/>
              </a:rPr>
              <a:t> </a:t>
            </a:r>
            <a:r>
              <a:rPr lang="en-US" sz="2400" b="1" dirty="0" err="1">
                <a:solidFill>
                  <a:schemeClr val="bg1"/>
                </a:solidFill>
                <a:latin typeface="Calibri" pitchFamily="34" charset="0"/>
              </a:rPr>
              <a:t>dengan</a:t>
            </a:r>
            <a:r>
              <a:rPr lang="en-US" sz="2400" b="1" dirty="0">
                <a:solidFill>
                  <a:schemeClr val="bg1"/>
                </a:solidFill>
                <a:latin typeface="Calibri" pitchFamily="34" charset="0"/>
              </a:rPr>
              <a:t> </a:t>
            </a:r>
            <a:r>
              <a:rPr lang="en-US" sz="2400" b="1" dirty="0" err="1">
                <a:solidFill>
                  <a:schemeClr val="bg1"/>
                </a:solidFill>
                <a:latin typeface="Calibri" pitchFamily="34" charset="0"/>
              </a:rPr>
              <a:t>firman</a:t>
            </a:r>
            <a:r>
              <a:rPr lang="en-US" sz="2400" b="1" dirty="0">
                <a:solidFill>
                  <a:schemeClr val="bg1"/>
                </a:solidFill>
                <a:latin typeface="Calibri" pitchFamily="34" charset="0"/>
              </a:rPr>
              <a:t> yang </a:t>
            </a:r>
            <a:r>
              <a:rPr lang="en-US" sz="2400" b="1" dirty="0" err="1">
                <a:solidFill>
                  <a:schemeClr val="bg1"/>
                </a:solidFill>
                <a:latin typeface="Calibri" pitchFamily="34" charset="0"/>
              </a:rPr>
              <a:t>baru</a:t>
            </a:r>
            <a:r>
              <a:rPr lang="en-US" sz="2400" b="1" dirty="0">
                <a:solidFill>
                  <a:schemeClr val="bg1"/>
                </a:solidFill>
                <a:latin typeface="Calibri" pitchFamily="34" charset="0"/>
              </a:rPr>
              <a:t>, </a:t>
            </a:r>
            <a:r>
              <a:rPr lang="en-US" sz="2400" b="1" dirty="0" err="1">
                <a:solidFill>
                  <a:schemeClr val="bg1"/>
                </a:solidFill>
                <a:latin typeface="Calibri" pitchFamily="34" charset="0"/>
              </a:rPr>
              <a:t>penglihatan</a:t>
            </a:r>
            <a:r>
              <a:rPr lang="en-US" sz="2400" b="1" dirty="0">
                <a:solidFill>
                  <a:schemeClr val="bg1"/>
                </a:solidFill>
                <a:latin typeface="Calibri" pitchFamily="34" charset="0"/>
              </a:rPr>
              <a:t>, </a:t>
            </a:r>
            <a:r>
              <a:rPr lang="en-US" sz="2400" b="1" dirty="0" err="1">
                <a:solidFill>
                  <a:schemeClr val="bg1"/>
                </a:solidFill>
                <a:latin typeface="Calibri" pitchFamily="34" charset="0"/>
              </a:rPr>
              <a:t>mimpi</a:t>
            </a:r>
            <a:r>
              <a:rPr lang="en-US" sz="2400" b="1" dirty="0">
                <a:solidFill>
                  <a:schemeClr val="bg1"/>
                </a:solidFill>
                <a:latin typeface="Calibri" pitchFamily="34" charset="0"/>
              </a:rPr>
              <a:t> dan </a:t>
            </a:r>
            <a:r>
              <a:rPr lang="en-US" sz="2400" b="1" dirty="0" err="1">
                <a:solidFill>
                  <a:schemeClr val="bg1"/>
                </a:solidFill>
                <a:latin typeface="Calibri" pitchFamily="34" charset="0"/>
              </a:rPr>
              <a:t>bahasa</a:t>
            </a:r>
            <a:r>
              <a:rPr lang="en-US" sz="2400" b="1" dirty="0">
                <a:solidFill>
                  <a:schemeClr val="bg1"/>
                </a:solidFill>
                <a:latin typeface="Calibri" pitchFamily="34" charset="0"/>
              </a:rPr>
              <a:t> </a:t>
            </a:r>
            <a:r>
              <a:rPr lang="en-US" sz="2400" b="1" dirty="0" err="1">
                <a:solidFill>
                  <a:schemeClr val="bg1"/>
                </a:solidFill>
                <a:latin typeface="Calibri" pitchFamily="34" charset="0"/>
              </a:rPr>
              <a:t>Roh</a:t>
            </a:r>
            <a:r>
              <a:rPr lang="en-US" sz="2400" b="1" dirty="0">
                <a:solidFill>
                  <a:schemeClr val="bg1"/>
                </a:solidFill>
                <a:latin typeface="Calibri" pitchFamily="34" charset="0"/>
              </a:rPr>
              <a:t>? </a:t>
            </a:r>
            <a:r>
              <a:rPr lang="en-US" sz="2400" b="1" dirty="0" err="1">
                <a:solidFill>
                  <a:schemeClr val="bg1"/>
                </a:solidFill>
                <a:latin typeface="Calibri" pitchFamily="34" charset="0"/>
              </a:rPr>
              <a:t>Tidak</a:t>
            </a:r>
            <a:r>
              <a:rPr lang="en-US" sz="2400" b="1" dirty="0">
                <a:solidFill>
                  <a:schemeClr val="bg1"/>
                </a:solidFill>
                <a:latin typeface="Calibri" pitchFamily="34" charset="0"/>
              </a:rPr>
              <a:t>! </a:t>
            </a:r>
            <a:r>
              <a:rPr lang="en-US" sz="2400" b="1" dirty="0" err="1">
                <a:solidFill>
                  <a:schemeClr val="bg1"/>
                </a:solidFill>
                <a:latin typeface="Calibri" pitchFamily="34" charset="0"/>
              </a:rPr>
              <a:t>Melalui</a:t>
            </a:r>
            <a:r>
              <a:rPr lang="en-US" sz="2400" b="1" dirty="0">
                <a:solidFill>
                  <a:schemeClr val="bg1"/>
                </a:solidFill>
                <a:latin typeface="Calibri" pitchFamily="34" charset="0"/>
              </a:rPr>
              <a:t> </a:t>
            </a:r>
            <a:r>
              <a:rPr lang="en-US" sz="2400" b="1" dirty="0" err="1">
                <a:solidFill>
                  <a:schemeClr val="bg1"/>
                </a:solidFill>
                <a:latin typeface="Calibri" pitchFamily="34" charset="0"/>
              </a:rPr>
              <a:t>iluminasi</a:t>
            </a:r>
            <a:r>
              <a:rPr lang="en-US" sz="2400" b="1" dirty="0">
                <a:solidFill>
                  <a:schemeClr val="bg1"/>
                </a:solidFill>
                <a:latin typeface="Calibri" pitchFamily="34" charset="0"/>
              </a:rPr>
              <a:t> </a:t>
            </a:r>
            <a:r>
              <a:rPr lang="en-US" sz="2400" b="1" dirty="0" smtClean="0">
                <a:solidFill>
                  <a:schemeClr val="bg1"/>
                </a:solidFill>
                <a:latin typeface="Calibri" pitchFamily="34" charset="0"/>
              </a:rPr>
              <a:t>/ </a:t>
            </a:r>
            <a:r>
              <a:rPr lang="en-US" sz="2400" b="1" dirty="0" err="1" smtClean="0">
                <a:solidFill>
                  <a:schemeClr val="bg1"/>
                </a:solidFill>
                <a:latin typeface="Calibri" pitchFamily="34" charset="0"/>
              </a:rPr>
              <a:t>pencerahan</a:t>
            </a:r>
            <a:r>
              <a:rPr lang="en-US" sz="2400" b="1" dirty="0" smtClean="0">
                <a:solidFill>
                  <a:schemeClr val="bg1"/>
                </a:solidFill>
                <a:latin typeface="Calibri" pitchFamily="34" charset="0"/>
              </a:rPr>
              <a:t>, </a:t>
            </a:r>
            <a:r>
              <a:rPr lang="en-US" sz="2400" b="1" dirty="0" err="1">
                <a:solidFill>
                  <a:schemeClr val="bg1"/>
                </a:solidFill>
                <a:latin typeface="Calibri" pitchFamily="34" charset="0"/>
              </a:rPr>
              <a:t>penafsiran</a:t>
            </a:r>
            <a:r>
              <a:rPr lang="en-US" sz="2400" b="1" dirty="0">
                <a:solidFill>
                  <a:schemeClr val="bg1"/>
                </a:solidFill>
                <a:latin typeface="Calibri" pitchFamily="34" charset="0"/>
              </a:rPr>
              <a:t>, dan </a:t>
            </a:r>
            <a:r>
              <a:rPr lang="en-US" sz="2400" b="1" dirty="0" err="1">
                <a:solidFill>
                  <a:schemeClr val="bg1"/>
                </a:solidFill>
                <a:latin typeface="Calibri" pitchFamily="34" charset="0"/>
              </a:rPr>
              <a:t>penerapan</a:t>
            </a:r>
            <a:r>
              <a:rPr lang="en-US" sz="2400" b="1" dirty="0">
                <a:solidFill>
                  <a:schemeClr val="bg1"/>
                </a:solidFill>
                <a:latin typeface="Calibri" pitchFamily="34" charset="0"/>
              </a:rPr>
              <a:t> </a:t>
            </a:r>
            <a:r>
              <a:rPr lang="en-US" sz="2400" b="1" dirty="0" err="1">
                <a:solidFill>
                  <a:schemeClr val="bg1"/>
                </a:solidFill>
                <a:latin typeface="Calibri" pitchFamily="34" charset="0"/>
              </a:rPr>
              <a:t>firman</a:t>
            </a:r>
            <a:r>
              <a:rPr lang="en-US" sz="2400" b="1" dirty="0">
                <a:solidFill>
                  <a:schemeClr val="bg1"/>
                </a:solidFill>
                <a:latin typeface="Calibri" pitchFamily="34" charset="0"/>
              </a:rPr>
              <a:t> </a:t>
            </a:r>
            <a:r>
              <a:rPr lang="en-US" sz="2400" b="1" dirty="0" err="1">
                <a:solidFill>
                  <a:schemeClr val="bg1"/>
                </a:solidFill>
                <a:latin typeface="Calibri" pitchFamily="34" charset="0"/>
              </a:rPr>
              <a:t>Tuhan</a:t>
            </a:r>
            <a:r>
              <a:rPr lang="en-US" sz="2400" b="1" dirty="0">
                <a:solidFill>
                  <a:schemeClr val="bg1"/>
                </a:solidFill>
                <a:latin typeface="Calibri" pitchFamily="34" charset="0"/>
              </a:rPr>
              <a:t>! </a:t>
            </a:r>
            <a:r>
              <a:rPr lang="en-US" sz="2400" b="1" dirty="0" smtClean="0">
                <a:latin typeface="Calibri" pitchFamily="34" charset="0"/>
              </a:rPr>
              <a:t> </a:t>
            </a:r>
          </a:p>
          <a:p>
            <a:r>
              <a:rPr lang="en-CA" sz="2400" b="1" dirty="0" err="1" smtClean="0">
                <a:solidFill>
                  <a:srgbClr val="FF0000"/>
                </a:solidFill>
                <a:latin typeface="Calibri" pitchFamily="34" charset="0"/>
              </a:rPr>
              <a:t>Roh</a:t>
            </a:r>
            <a:r>
              <a:rPr lang="en-CA" sz="2400" b="1" dirty="0" smtClean="0">
                <a:solidFill>
                  <a:srgbClr val="FF0000"/>
                </a:solidFill>
                <a:latin typeface="Calibri" pitchFamily="34" charset="0"/>
              </a:rPr>
              <a:t> </a:t>
            </a:r>
            <a:r>
              <a:rPr lang="en-CA" sz="2400" b="1" dirty="0">
                <a:solidFill>
                  <a:srgbClr val="FF0000"/>
                </a:solidFill>
                <a:latin typeface="Calibri" pitchFamily="34" charset="0"/>
              </a:rPr>
              <a:t>Kudus </a:t>
            </a:r>
            <a:r>
              <a:rPr lang="en-CA" sz="2400" b="1" dirty="0" err="1">
                <a:solidFill>
                  <a:srgbClr val="FF0000"/>
                </a:solidFill>
                <a:latin typeface="Calibri" pitchFamily="34" charset="0"/>
              </a:rPr>
              <a:t>mengajar</a:t>
            </a:r>
            <a:r>
              <a:rPr lang="en-CA" sz="2400" b="1" dirty="0">
                <a:solidFill>
                  <a:srgbClr val="FF0000"/>
                </a:solidFill>
                <a:latin typeface="Calibri" pitchFamily="34" charset="0"/>
              </a:rPr>
              <a:t> </a:t>
            </a:r>
            <a:r>
              <a:rPr lang="en-CA" sz="2400" b="1" dirty="0" err="1">
                <a:solidFill>
                  <a:srgbClr val="FF0000"/>
                </a:solidFill>
                <a:latin typeface="Calibri" pitchFamily="34" charset="0"/>
              </a:rPr>
              <a:t>firman</a:t>
            </a:r>
            <a:r>
              <a:rPr lang="en-CA" sz="2400" b="1" dirty="0">
                <a:solidFill>
                  <a:srgbClr val="FF0000"/>
                </a:solidFill>
                <a:latin typeface="Calibri" pitchFamily="34" charset="0"/>
              </a:rPr>
              <a:t> Allah di </a:t>
            </a:r>
            <a:r>
              <a:rPr lang="en-CA" sz="2400" b="1" dirty="0" err="1">
                <a:solidFill>
                  <a:srgbClr val="FF0000"/>
                </a:solidFill>
                <a:latin typeface="Calibri" pitchFamily="34" charset="0"/>
              </a:rPr>
              <a:t>dalam</a:t>
            </a:r>
            <a:r>
              <a:rPr lang="en-CA" sz="2400" b="1" dirty="0">
                <a:solidFill>
                  <a:srgbClr val="FF0000"/>
                </a:solidFill>
                <a:latin typeface="Calibri" pitchFamily="34" charset="0"/>
              </a:rPr>
              <a:t> </a:t>
            </a:r>
            <a:r>
              <a:rPr lang="en-CA" sz="2400" b="1" dirty="0" err="1">
                <a:solidFill>
                  <a:srgbClr val="FF0000"/>
                </a:solidFill>
                <a:latin typeface="Calibri" pitchFamily="34" charset="0"/>
              </a:rPr>
              <a:t>Kristus</a:t>
            </a:r>
            <a:r>
              <a:rPr lang="en-CA" sz="2400" b="1" dirty="0">
                <a:solidFill>
                  <a:srgbClr val="FF0000"/>
                </a:solidFill>
                <a:latin typeface="Calibri" pitchFamily="34" charset="0"/>
              </a:rPr>
              <a:t>. </a:t>
            </a:r>
            <a:r>
              <a:rPr lang="en-CA" sz="2400" b="1" dirty="0" smtClean="0">
                <a:solidFill>
                  <a:srgbClr val="FF0000"/>
                </a:solidFill>
                <a:latin typeface="Calibri" pitchFamily="34" charset="0"/>
              </a:rPr>
              <a:t> </a:t>
            </a:r>
          </a:p>
          <a:p>
            <a:r>
              <a:rPr lang="en-CA" sz="2400" b="1" dirty="0" err="1" smtClean="0">
                <a:solidFill>
                  <a:schemeClr val="bg1"/>
                </a:solidFill>
                <a:latin typeface="Calibri" pitchFamily="34" charset="0"/>
              </a:rPr>
              <a:t>Ketika</a:t>
            </a:r>
            <a:r>
              <a:rPr lang="en-CA" sz="2400" b="1" dirty="0" smtClean="0">
                <a:solidFill>
                  <a:schemeClr val="bg1"/>
                </a:solidFill>
                <a:latin typeface="Calibri" pitchFamily="34" charset="0"/>
              </a:rPr>
              <a:t> </a:t>
            </a:r>
            <a:r>
              <a:rPr lang="en-CA" sz="2400" b="1" dirty="0" err="1">
                <a:solidFill>
                  <a:schemeClr val="bg1"/>
                </a:solidFill>
                <a:latin typeface="Calibri" pitchFamily="34" charset="0"/>
              </a:rPr>
              <a:t>kita</a:t>
            </a:r>
            <a:r>
              <a:rPr lang="en-CA" sz="2400" b="1" dirty="0">
                <a:solidFill>
                  <a:schemeClr val="bg1"/>
                </a:solidFill>
                <a:latin typeface="Calibri" pitchFamily="34" charset="0"/>
              </a:rPr>
              <a:t> </a:t>
            </a:r>
            <a:r>
              <a:rPr lang="en-CA" sz="2400" b="1" dirty="0" err="1">
                <a:solidFill>
                  <a:schemeClr val="bg1"/>
                </a:solidFill>
                <a:latin typeface="Calibri" pitchFamily="34" charset="0"/>
              </a:rPr>
              <a:t>merefleksikan</a:t>
            </a:r>
            <a:r>
              <a:rPr lang="en-CA" sz="2400" b="1" dirty="0">
                <a:solidFill>
                  <a:schemeClr val="bg1"/>
                </a:solidFill>
                <a:latin typeface="Calibri" pitchFamily="34" charset="0"/>
              </a:rPr>
              <a:t>, </a:t>
            </a:r>
            <a:r>
              <a:rPr lang="en-CA" sz="2400" b="1" dirty="0" err="1">
                <a:solidFill>
                  <a:schemeClr val="bg1"/>
                </a:solidFill>
                <a:latin typeface="Calibri" pitchFamily="34" charset="0"/>
              </a:rPr>
              <a:t>Roh</a:t>
            </a:r>
            <a:r>
              <a:rPr lang="en-CA" sz="2400" b="1" dirty="0">
                <a:solidFill>
                  <a:schemeClr val="bg1"/>
                </a:solidFill>
                <a:latin typeface="Calibri" pitchFamily="34" charset="0"/>
              </a:rPr>
              <a:t> Kudus </a:t>
            </a:r>
            <a:r>
              <a:rPr lang="en-CA" sz="2400" b="1" dirty="0" err="1">
                <a:solidFill>
                  <a:schemeClr val="bg1"/>
                </a:solidFill>
                <a:latin typeface="Calibri" pitchFamily="34" charset="0"/>
              </a:rPr>
              <a:t>mengiluminasikan</a:t>
            </a:r>
            <a:r>
              <a:rPr lang="en-CA" sz="2400" b="1" dirty="0">
                <a:solidFill>
                  <a:schemeClr val="bg1"/>
                </a:solidFill>
                <a:latin typeface="Calibri" pitchFamily="34" charset="0"/>
              </a:rPr>
              <a:t> </a:t>
            </a:r>
            <a:r>
              <a:rPr lang="en-CA" sz="2400" b="1" dirty="0" err="1">
                <a:solidFill>
                  <a:schemeClr val="bg1"/>
                </a:solidFill>
                <a:latin typeface="Calibri" pitchFamily="34" charset="0"/>
              </a:rPr>
              <a:t>ke</a:t>
            </a:r>
            <a:r>
              <a:rPr lang="en-CA" sz="2400" b="1" dirty="0">
                <a:solidFill>
                  <a:schemeClr val="bg1"/>
                </a:solidFill>
                <a:latin typeface="Calibri" pitchFamily="34" charset="0"/>
              </a:rPr>
              <a:t> </a:t>
            </a:r>
            <a:r>
              <a:rPr lang="en-CA" sz="2400" b="1" dirty="0" err="1">
                <a:solidFill>
                  <a:schemeClr val="bg1"/>
                </a:solidFill>
                <a:latin typeface="Calibri" pitchFamily="34" charset="0"/>
              </a:rPr>
              <a:t>dalam</a:t>
            </a:r>
            <a:r>
              <a:rPr lang="en-CA" sz="2400" b="1" dirty="0">
                <a:solidFill>
                  <a:schemeClr val="bg1"/>
                </a:solidFill>
                <a:latin typeface="Calibri" pitchFamily="34" charset="0"/>
              </a:rPr>
              <a:t> </a:t>
            </a:r>
            <a:r>
              <a:rPr lang="en-CA" sz="2400" b="1" dirty="0" err="1">
                <a:solidFill>
                  <a:schemeClr val="bg1"/>
                </a:solidFill>
                <a:latin typeface="Calibri" pitchFamily="34" charset="0"/>
              </a:rPr>
              <a:t>hati</a:t>
            </a:r>
            <a:r>
              <a:rPr lang="en-CA" sz="2400" b="1" dirty="0">
                <a:solidFill>
                  <a:schemeClr val="bg1"/>
                </a:solidFill>
                <a:latin typeface="Calibri" pitchFamily="34" charset="0"/>
              </a:rPr>
              <a:t> </a:t>
            </a:r>
            <a:r>
              <a:rPr lang="en-CA" sz="2400" b="1" dirty="0" err="1">
                <a:solidFill>
                  <a:schemeClr val="bg1"/>
                </a:solidFill>
                <a:latin typeface="Calibri" pitchFamily="34" charset="0"/>
              </a:rPr>
              <a:t>kita</a:t>
            </a:r>
            <a:r>
              <a:rPr lang="en-CA" sz="2400" b="1" dirty="0">
                <a:solidFill>
                  <a:schemeClr val="bg1"/>
                </a:solidFill>
                <a:latin typeface="Calibri" pitchFamily="34" charset="0"/>
              </a:rPr>
              <a:t> </a:t>
            </a:r>
            <a:r>
              <a:rPr lang="en-CA" sz="2400" b="1" dirty="0" err="1">
                <a:solidFill>
                  <a:schemeClr val="bg1"/>
                </a:solidFill>
                <a:latin typeface="Calibri" pitchFamily="34" charset="0"/>
              </a:rPr>
              <a:t>untuk</a:t>
            </a:r>
            <a:r>
              <a:rPr lang="en-CA" sz="2400" b="1" dirty="0">
                <a:solidFill>
                  <a:schemeClr val="bg1"/>
                </a:solidFill>
                <a:latin typeface="Calibri" pitchFamily="34" charset="0"/>
              </a:rPr>
              <a:t> </a:t>
            </a:r>
            <a:r>
              <a:rPr lang="en-CA" sz="2400" b="1" dirty="0" err="1">
                <a:solidFill>
                  <a:schemeClr val="bg1"/>
                </a:solidFill>
                <a:latin typeface="Calibri" pitchFamily="34" charset="0"/>
              </a:rPr>
              <a:t>menafsirkan</a:t>
            </a:r>
            <a:r>
              <a:rPr lang="en-CA" sz="2400" b="1" dirty="0">
                <a:solidFill>
                  <a:schemeClr val="bg1"/>
                </a:solidFill>
                <a:latin typeface="Calibri" pitchFamily="34" charset="0"/>
              </a:rPr>
              <a:t> </a:t>
            </a:r>
            <a:r>
              <a:rPr lang="en-CA" sz="2400" b="1" dirty="0" err="1">
                <a:solidFill>
                  <a:schemeClr val="bg1"/>
                </a:solidFill>
                <a:latin typeface="Calibri" pitchFamily="34" charset="0"/>
              </a:rPr>
              <a:t>dengan</a:t>
            </a:r>
            <a:r>
              <a:rPr lang="en-CA" sz="2400" b="1" dirty="0">
                <a:solidFill>
                  <a:schemeClr val="bg1"/>
                </a:solidFill>
                <a:latin typeface="Calibri" pitchFamily="34" charset="0"/>
              </a:rPr>
              <a:t> </a:t>
            </a:r>
            <a:r>
              <a:rPr lang="en-CA" sz="2400" b="1" dirty="0" err="1">
                <a:solidFill>
                  <a:schemeClr val="bg1"/>
                </a:solidFill>
                <a:latin typeface="Calibri" pitchFamily="34" charset="0"/>
              </a:rPr>
              <a:t>benar</a:t>
            </a:r>
            <a:r>
              <a:rPr lang="en-CA" sz="2400" b="1" dirty="0">
                <a:solidFill>
                  <a:schemeClr val="bg1"/>
                </a:solidFill>
                <a:latin typeface="Calibri" pitchFamily="34" charset="0"/>
              </a:rPr>
              <a:t> dan </a:t>
            </a:r>
            <a:r>
              <a:rPr lang="en-CA" sz="2400" b="1" dirty="0" err="1">
                <a:solidFill>
                  <a:schemeClr val="bg1"/>
                </a:solidFill>
                <a:latin typeface="Calibri" pitchFamily="34" charset="0"/>
              </a:rPr>
              <a:t>menerapkan</a:t>
            </a:r>
            <a:r>
              <a:rPr lang="en-CA" sz="2400" b="1" dirty="0">
                <a:solidFill>
                  <a:schemeClr val="bg1"/>
                </a:solidFill>
                <a:latin typeface="Calibri" pitchFamily="34" charset="0"/>
              </a:rPr>
              <a:t> </a:t>
            </a:r>
            <a:r>
              <a:rPr lang="en-CA" sz="2400" b="1" dirty="0" err="1">
                <a:solidFill>
                  <a:schemeClr val="bg1"/>
                </a:solidFill>
                <a:latin typeface="Calibri" pitchFamily="34" charset="0"/>
              </a:rPr>
              <a:t>kebenaran</a:t>
            </a:r>
            <a:r>
              <a:rPr lang="en-CA" sz="2400" b="1" dirty="0">
                <a:solidFill>
                  <a:schemeClr val="bg1"/>
                </a:solidFill>
                <a:latin typeface="Calibri" pitchFamily="34" charset="0"/>
              </a:rPr>
              <a:t> Allah di </a:t>
            </a:r>
            <a:r>
              <a:rPr lang="en-CA" sz="2400" b="1" dirty="0" err="1">
                <a:solidFill>
                  <a:schemeClr val="bg1"/>
                </a:solidFill>
                <a:latin typeface="Calibri" pitchFamily="34" charset="0"/>
              </a:rPr>
              <a:t>dalam</a:t>
            </a:r>
            <a:r>
              <a:rPr lang="en-CA" sz="2400" b="1" dirty="0">
                <a:solidFill>
                  <a:schemeClr val="bg1"/>
                </a:solidFill>
                <a:latin typeface="Calibri" pitchFamily="34" charset="0"/>
              </a:rPr>
              <a:t> </a:t>
            </a:r>
            <a:r>
              <a:rPr lang="en-CA" sz="2400" b="1" dirty="0" err="1">
                <a:solidFill>
                  <a:schemeClr val="bg1"/>
                </a:solidFill>
                <a:latin typeface="Calibri" pitchFamily="34" charset="0"/>
              </a:rPr>
              <a:t>Kristus</a:t>
            </a:r>
            <a:r>
              <a:rPr lang="en-CA" sz="2400" b="1" dirty="0">
                <a:solidFill>
                  <a:schemeClr val="bg1"/>
                </a:solidFill>
                <a:latin typeface="Calibri" pitchFamily="34" charset="0"/>
              </a:rPr>
              <a:t>. Kita </a:t>
            </a:r>
            <a:r>
              <a:rPr lang="en-CA" sz="2400" b="1" dirty="0" err="1">
                <a:solidFill>
                  <a:schemeClr val="bg1"/>
                </a:solidFill>
                <a:latin typeface="Calibri" pitchFamily="34" charset="0"/>
              </a:rPr>
              <a:t>percaya</a:t>
            </a:r>
            <a:r>
              <a:rPr lang="en-CA" sz="2400" b="1" dirty="0">
                <a:solidFill>
                  <a:schemeClr val="bg1"/>
                </a:solidFill>
                <a:latin typeface="Calibri" pitchFamily="34" charset="0"/>
              </a:rPr>
              <a:t> dan </a:t>
            </a:r>
            <a:r>
              <a:rPr lang="en-CA" sz="2400" b="1" dirty="0" err="1">
                <a:solidFill>
                  <a:schemeClr val="bg1"/>
                </a:solidFill>
                <a:latin typeface="Calibri" pitchFamily="34" charset="0"/>
              </a:rPr>
              <a:t>menikmati</a:t>
            </a:r>
            <a:r>
              <a:rPr lang="en-CA" sz="2400" b="1" dirty="0">
                <a:solidFill>
                  <a:schemeClr val="bg1"/>
                </a:solidFill>
                <a:latin typeface="Calibri" pitchFamily="34" charset="0"/>
              </a:rPr>
              <a:t> </a:t>
            </a:r>
            <a:r>
              <a:rPr lang="en-CA" sz="2400" b="1" dirty="0" err="1">
                <a:solidFill>
                  <a:schemeClr val="bg1"/>
                </a:solidFill>
                <a:latin typeface="Calibri" pitchFamily="34" charset="0"/>
              </a:rPr>
              <a:t>Kristus</a:t>
            </a:r>
            <a:r>
              <a:rPr lang="en-CA" sz="2400" b="1" dirty="0">
                <a:solidFill>
                  <a:schemeClr val="bg1"/>
                </a:solidFill>
                <a:latin typeface="Calibri" pitchFamily="34" charset="0"/>
              </a:rPr>
              <a:t> sang </a:t>
            </a:r>
            <a:r>
              <a:rPr lang="en-CA" sz="2400" b="1" i="1" dirty="0">
                <a:solidFill>
                  <a:schemeClr val="bg1"/>
                </a:solidFill>
                <a:latin typeface="Calibri" pitchFamily="34" charset="0"/>
              </a:rPr>
              <a:t>Logos</a:t>
            </a:r>
            <a:r>
              <a:rPr lang="en-CA" sz="2400" b="1" dirty="0">
                <a:solidFill>
                  <a:schemeClr val="bg1"/>
                </a:solidFill>
                <a:latin typeface="Calibri" pitchFamily="34" charset="0"/>
              </a:rPr>
              <a:t>, </a:t>
            </a:r>
            <a:r>
              <a:rPr lang="en-CA" sz="2400" b="1" dirty="0" err="1">
                <a:solidFill>
                  <a:schemeClr val="bg1"/>
                </a:solidFill>
                <a:latin typeface="Calibri" pitchFamily="34" charset="0"/>
              </a:rPr>
              <a:t>dengan</a:t>
            </a:r>
            <a:r>
              <a:rPr lang="en-CA" sz="2400" b="1" dirty="0">
                <a:solidFill>
                  <a:schemeClr val="bg1"/>
                </a:solidFill>
                <a:latin typeface="Calibri" pitchFamily="34" charset="0"/>
              </a:rPr>
              <a:t> </a:t>
            </a:r>
            <a:r>
              <a:rPr lang="en-CA" sz="2400" b="1" dirty="0" err="1">
                <a:solidFill>
                  <a:schemeClr val="bg1"/>
                </a:solidFill>
                <a:latin typeface="Calibri" pitchFamily="34" charset="0"/>
              </a:rPr>
              <a:t>cara</a:t>
            </a:r>
            <a:r>
              <a:rPr lang="en-CA" sz="2400" b="1" dirty="0">
                <a:solidFill>
                  <a:schemeClr val="bg1"/>
                </a:solidFill>
                <a:latin typeface="Calibri" pitchFamily="34" charset="0"/>
              </a:rPr>
              <a:t> yang </a:t>
            </a:r>
            <a:r>
              <a:rPr lang="en-CA" sz="2400" b="1" dirty="0" err="1">
                <a:solidFill>
                  <a:schemeClr val="bg1"/>
                </a:solidFill>
                <a:latin typeface="Calibri" pitchFamily="34" charset="0"/>
              </a:rPr>
              <a:t>tidak</a:t>
            </a:r>
            <a:r>
              <a:rPr lang="en-CA" sz="2400" b="1" dirty="0">
                <a:solidFill>
                  <a:schemeClr val="bg1"/>
                </a:solidFill>
                <a:latin typeface="Calibri" pitchFamily="34" charset="0"/>
              </a:rPr>
              <a:t> </a:t>
            </a:r>
            <a:r>
              <a:rPr lang="en-CA" sz="2400" b="1" dirty="0" err="1">
                <a:solidFill>
                  <a:schemeClr val="bg1"/>
                </a:solidFill>
                <a:latin typeface="Calibri" pitchFamily="34" charset="0"/>
              </a:rPr>
              <a:t>terlihat</a:t>
            </a:r>
            <a:r>
              <a:rPr lang="en-CA" sz="2400" b="1" dirty="0">
                <a:solidFill>
                  <a:schemeClr val="bg1"/>
                </a:solidFill>
                <a:latin typeface="Calibri" pitchFamily="34" charset="0"/>
              </a:rPr>
              <a:t> supranatural!</a:t>
            </a:r>
          </a:p>
        </p:txBody>
      </p:sp>
      <p:sp>
        <p:nvSpPr>
          <p:cNvPr id="23" name="Rectangle 22"/>
          <p:cNvSpPr/>
          <p:nvPr/>
        </p:nvSpPr>
        <p:spPr>
          <a:xfrm>
            <a:off x="1371600" y="2935069"/>
            <a:ext cx="2319536" cy="646331"/>
          </a:xfrm>
          <a:prstGeom prst="rect">
            <a:avLst/>
          </a:prstGeom>
        </p:spPr>
        <p:txBody>
          <a:bodyPr wrap="square">
            <a:spAutoFit/>
          </a:bodyPr>
          <a:lstStyle/>
          <a:p>
            <a:pPr algn="ctr"/>
            <a:r>
              <a:rPr lang="en-CA" sz="900" dirty="0">
                <a:solidFill>
                  <a:schemeClr val="tx1">
                    <a:lumMod val="65000"/>
                  </a:schemeClr>
                </a:solidFill>
              </a:rPr>
              <a:t>Dove and Bible</a:t>
            </a:r>
          </a:p>
          <a:p>
            <a:pPr algn="ctr"/>
            <a:r>
              <a:rPr lang="en-CA" sz="900" dirty="0">
                <a:solidFill>
                  <a:schemeClr val="tx1">
                    <a:lumMod val="65000"/>
                  </a:schemeClr>
                </a:solidFill>
              </a:rPr>
              <a:t>Microsoft clip art © 2013 </a:t>
            </a:r>
          </a:p>
          <a:p>
            <a:pPr algn="ctr"/>
            <a:r>
              <a:rPr lang="en-CA" sz="900" dirty="0">
                <a:solidFill>
                  <a:schemeClr val="tx1">
                    <a:lumMod val="65000"/>
                  </a:schemeClr>
                </a:solidFill>
              </a:rPr>
              <a:t>Microsoft Corporation. </a:t>
            </a:r>
          </a:p>
          <a:p>
            <a:pPr algn="ctr"/>
            <a:endParaRPr lang="en-CA" sz="900" dirty="0">
              <a:solidFill>
                <a:schemeClr val="tx1">
                  <a:lumMod val="65000"/>
                </a:schemeClr>
              </a:solidFill>
            </a:endParaRPr>
          </a:p>
        </p:txBody>
      </p:sp>
      <p:cxnSp>
        <p:nvCxnSpPr>
          <p:cNvPr id="19" name="Straight Arrow Connector 18"/>
          <p:cNvCxnSpPr/>
          <p:nvPr/>
        </p:nvCxnSpPr>
        <p:spPr>
          <a:xfrm>
            <a:off x="5772944" y="2509664"/>
            <a:ext cx="856456" cy="493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898199" y="12576"/>
            <a:ext cx="2922273" cy="3200400"/>
          </a:xfrm>
          <a:prstGeom prst="rect">
            <a:avLst/>
          </a:prstGeom>
          <a:noFill/>
          <a:ln w="9525">
            <a:noFill/>
            <a:miter lim="800000"/>
            <a:headEnd/>
            <a:tailEnd/>
          </a:ln>
        </p:spPr>
      </p:pic>
      <p:sp>
        <p:nvSpPr>
          <p:cNvPr id="4" name="Rectangle 3"/>
          <p:cNvSpPr/>
          <p:nvPr/>
        </p:nvSpPr>
        <p:spPr>
          <a:xfrm>
            <a:off x="107504" y="398269"/>
            <a:ext cx="8496944" cy="5262979"/>
          </a:xfrm>
          <a:prstGeom prst="rect">
            <a:avLst/>
          </a:prstGeom>
        </p:spPr>
        <p:txBody>
          <a:bodyPr wrap="square">
            <a:spAutoFit/>
          </a:bodyPr>
          <a:lstStyle/>
          <a:p>
            <a:r>
              <a:rPr lang="en-US" sz="2800" b="1" dirty="0" err="1" smtClean="0">
                <a:solidFill>
                  <a:schemeClr val="bg1"/>
                </a:solidFill>
                <a:latin typeface="Calibri" pitchFamily="34" charset="0"/>
                <a:cs typeface="Calibri" pitchFamily="34" charset="0"/>
              </a:rPr>
              <a:t>Kebingungan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karismatik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seluruh</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dunia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menjauhkan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dari</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ketenangan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sukacita</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Karya</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penebusan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sempurnan</a:t>
            </a:r>
            <a:r>
              <a:rPr lang="en-US" sz="2800" b="1" dirty="0" smtClean="0">
                <a:solidFill>
                  <a:schemeClr val="bg1"/>
                </a:solidFill>
                <a:latin typeface="Calibri" pitchFamily="34" charset="0"/>
                <a:cs typeface="Calibri" pitchFamily="34" charset="0"/>
              </a:rPr>
              <a:t> yang </a:t>
            </a:r>
          </a:p>
          <a:p>
            <a:r>
              <a:rPr lang="en-US" sz="2800" b="1" dirty="0" err="1" smtClean="0">
                <a:solidFill>
                  <a:schemeClr val="bg1"/>
                </a:solidFill>
                <a:latin typeface="Calibri" pitchFamily="34" charset="0"/>
                <a:cs typeface="Calibri" pitchFamily="34" charset="0"/>
              </a:rPr>
              <a:t>memberikan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berkat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a:t>
            </a:r>
          </a:p>
          <a:p>
            <a:r>
              <a:rPr lang="en-US" sz="2800" b="1" dirty="0" err="1" smtClean="0">
                <a:solidFill>
                  <a:schemeClr val="bg1"/>
                </a:solidFill>
                <a:latin typeface="Calibri" pitchFamily="34" charset="0"/>
                <a:cs typeface="Calibri" pitchFamily="34" charset="0"/>
              </a:rPr>
              <a:t>Banyak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mempromosikan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macam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pengalaman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sebagai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sesuatu</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lebih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daripada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menerima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janji-janji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berjalan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janji-janji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a:t>
            </a:r>
            <a:endParaRPr lang="en-US" sz="2800" b="1" dirty="0" err="1" smtClean="0">
              <a:solidFill>
                <a:schemeClr val="bg1"/>
              </a:solidFill>
              <a:latin typeface="Calibri" pitchFamily="34" charset="0"/>
              <a:cs typeface="Calibri" pitchFamily="34" charset="0"/>
            </a:endParaRPr>
          </a:p>
        </p:txBody>
      </p:sp>
      <p:sp>
        <p:nvSpPr>
          <p:cNvPr id="7" name="Rectangle 6"/>
          <p:cNvSpPr/>
          <p:nvPr/>
        </p:nvSpPr>
        <p:spPr>
          <a:xfrm>
            <a:off x="7020272" y="1772816"/>
            <a:ext cx="2736304" cy="661720"/>
          </a:xfrm>
          <a:prstGeom prst="rect">
            <a:avLst/>
          </a:prstGeom>
        </p:spPr>
        <p:txBody>
          <a:bodyPr wrap="square">
            <a:spAutoFit/>
          </a:bodyPr>
          <a:lstStyle/>
          <a:p>
            <a:pPr algn="ctr"/>
            <a:r>
              <a:rPr lang="en-CA" sz="900" dirty="0" smtClean="0"/>
              <a:t>Dove </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
        <p:nvSpPr>
          <p:cNvPr id="5" name="Rectangle 4"/>
          <p:cNvSpPr/>
          <p:nvPr/>
        </p:nvSpPr>
        <p:spPr>
          <a:xfrm>
            <a:off x="107504" y="5661248"/>
            <a:ext cx="8568952" cy="954107"/>
          </a:xfrm>
          <a:prstGeom prst="rect">
            <a:avLst/>
          </a:prstGeom>
        </p:spPr>
        <p:txBody>
          <a:bodyPr wrap="square">
            <a:spAutoFit/>
          </a:bodyPr>
          <a:lstStyle/>
          <a:p>
            <a:r>
              <a:rPr lang="en-US" sz="2800" b="1" dirty="0" smtClean="0">
                <a:latin typeface="Calibri" pitchFamily="34" charset="0"/>
                <a:cs typeface="Calibri" pitchFamily="34" charset="0"/>
              </a:rPr>
              <a:t>Guru-guru </a:t>
            </a:r>
            <a:r>
              <a:rPr lang="en-US" sz="2800" b="1" dirty="0" err="1" smtClean="0">
                <a:latin typeface="Calibri" pitchFamily="34" charset="0"/>
                <a:cs typeface="Calibri" pitchFamily="34" charset="0"/>
              </a:rPr>
              <a:t>palsu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melakukan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hal</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ini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Jemaat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Kolose</a:t>
            </a:r>
            <a:r>
              <a:rPr lang="en-US" sz="2800" b="1" dirty="0" smtClean="0">
                <a:latin typeface="Calibri" pitchFamily="34" charset="0"/>
                <a:cs typeface="Calibri" pitchFamily="34" charset="0"/>
              </a:rPr>
              <a:t>.</a:t>
            </a:r>
          </a:p>
          <a:p>
            <a:r>
              <a:rPr lang="en-CA" sz="2800" b="1" dirty="0" err="1" smtClean="0">
                <a:latin typeface="Calibri" pitchFamily="34" charset="0"/>
                <a:cs typeface="Calibri" pitchFamily="34" charset="0"/>
              </a:rPr>
              <a:t>Banyak</a:t>
            </a:r>
            <a:r>
              <a:rPr lang="en-CA" sz="2800" b="1" dirty="0" smtClean="0">
                <a:latin typeface="Calibri" pitchFamily="34" charset="0"/>
                <a:cs typeface="Calibri" pitchFamily="34" charset="0"/>
              </a:rPr>
              <a:t> yang </a:t>
            </a:r>
            <a:r>
              <a:rPr lang="en-CA" sz="2800" b="1" dirty="0" err="1" smtClean="0">
                <a:latin typeface="Calibri" pitchFamily="34" charset="0"/>
                <a:cs typeface="Calibri" pitchFamily="34" charset="0"/>
              </a:rPr>
              <a:t>mengulangi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kesalahannya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saat</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ini</a:t>
            </a:r>
            <a:r>
              <a:rPr lang="en-CA" sz="2800" b="1" dirty="0" smtClean="0">
                <a:latin typeface="Calibri" pitchFamily="34" charset="0"/>
                <a:cs typeface="Calibri" pitchFamily="34" charset="0"/>
              </a:rPr>
              <a:t>.</a:t>
            </a: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934072"/>
            <a:ext cx="8229600" cy="1143000"/>
          </a:xfrm>
        </p:spPr>
        <p:txBody>
          <a:bodyPr/>
          <a:lstStyle/>
          <a:p>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wahyu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baru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akhir</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membuat</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umat</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sempurna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diperlengkapi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pekerjaan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baik</a:t>
            </a:r>
            <a:r>
              <a:rPr lang="en-CA" sz="2800" b="1" dirty="0" smtClean="0">
                <a:solidFill>
                  <a:schemeClr val="bg1"/>
                </a:solidFill>
                <a:latin typeface="Calibri" pitchFamily="34" charset="0"/>
                <a:cs typeface="Calibri" pitchFamily="34" charset="0"/>
              </a:rPr>
              <a:t> Allah. </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US" sz="2800" b="1" dirty="0" smtClean="0">
                <a:solidFill>
                  <a:schemeClr val="bg1"/>
                </a:solidFill>
                <a:latin typeface="Calibri" pitchFamily="34" charset="0"/>
                <a:cs typeface="Calibri" pitchFamily="34" charset="0"/>
              </a:rPr>
              <a:t> </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awal</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dijadikan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berjalan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memenuhi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CA" sz="2800" dirty="0" smtClean="0">
                <a:solidFill>
                  <a:schemeClr val="bg1"/>
                </a:solidFill>
                <a:latin typeface="Calibri" pitchFamily="34" charset="0"/>
                <a:cs typeface="Calibri" pitchFamily="34" charset="0"/>
              </a:rPr>
              <a:t> </a:t>
            </a:r>
            <a:endParaRPr lang="en-US" sz="2800" dirty="0">
              <a:solidFill>
                <a:schemeClr val="bg1"/>
              </a:solidFill>
              <a:latin typeface="Calibri" pitchFamily="34" charset="0"/>
              <a:cs typeface="Calibri"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44824"/>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509120"/>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2000" y="2644904"/>
            <a:ext cx="274320" cy="15544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79912" y="3212976"/>
            <a:ext cx="1728192" cy="369332"/>
          </a:xfrm>
          <a:prstGeom prst="rect">
            <a:avLst/>
          </a:prstGeom>
          <a:noFill/>
        </p:spPr>
        <p:txBody>
          <a:bodyPr wrap="square" rtlCol="0">
            <a:spAutoFit/>
          </a:bodyPr>
          <a:lstStyle/>
          <a:p>
            <a:pPr algn="ctr"/>
            <a:r>
              <a:rPr lang="en-US" b="1" dirty="0" err="1" smtClean="0"/>
              <a:t>Saya</a:t>
            </a:r>
            <a:r>
              <a:rPr lang="en-US" b="1" dirty="0" smtClean="0"/>
              <a:t> </a:t>
            </a:r>
            <a:r>
              <a:rPr lang="en-US" b="1" dirty="0" err="1" smtClean="0"/>
              <a:t>berbuat</a:t>
            </a:r>
            <a:endParaRPr lang="en-US" b="1" dirty="0"/>
          </a:p>
        </p:txBody>
      </p:sp>
      <p:sp>
        <p:nvSpPr>
          <p:cNvPr id="15" name="TextBox 14"/>
          <p:cNvSpPr txBox="1"/>
          <p:nvPr/>
        </p:nvSpPr>
        <p:spPr>
          <a:xfrm>
            <a:off x="0" y="6445011"/>
            <a:ext cx="9144000" cy="728405"/>
          </a:xfrm>
          <a:prstGeom prst="rect">
            <a:avLst/>
          </a:prstGeom>
          <a:noFill/>
        </p:spPr>
        <p:txBody>
          <a:bodyPr wrap="square" rtlCol="0">
            <a:spAutoFit/>
          </a:bodyPr>
          <a:lstStyle/>
          <a:p>
            <a:pPr lvl="0" algn="ctr">
              <a:lnSpc>
                <a:spcPts val="1400"/>
              </a:lnSpc>
              <a:spcAft>
                <a:spcPts val="0"/>
              </a:spcAft>
            </a:pPr>
            <a:endParaRPr lang="en-CA" altLang="ko-KR" sz="100" b="1" dirty="0" smtClean="0">
              <a:solidFill>
                <a:schemeClr val="bg1"/>
              </a:solidFill>
              <a:latin typeface="Calibri" pitchFamily="34" charset="0"/>
              <a:ea typeface="Malgun Gothic" pitchFamily="34" charset="-127"/>
              <a:cs typeface="Calibri" pitchFamily="34" charset="0"/>
            </a:endParaRPr>
          </a:p>
          <a:p>
            <a:pPr algn="ctr">
              <a:lnSpc>
                <a:spcPts val="1400"/>
              </a:lnSpc>
              <a:spcAft>
                <a:spcPts val="0"/>
              </a:spcAft>
            </a:pP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 </a:t>
            </a: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semua</a:t>
            </a:r>
            <a:r>
              <a:rPr lang="en-US" sz="2400" b="1" dirty="0" smtClean="0">
                <a:solidFill>
                  <a:srgbClr val="FF0000"/>
                </a:solidFill>
                <a:latin typeface="Calibri" pitchFamily="34" charset="0"/>
                <a:cs typeface="Calibri" pitchFamily="34" charset="0"/>
              </a:rPr>
              <a:t> yang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lakukan</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untukmu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melalui</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darahku</a:t>
            </a:r>
            <a:endParaRPr lang="en-US" sz="2400" b="1" dirty="0" smtClean="0">
              <a:solidFill>
                <a:srgbClr val="FF0000"/>
              </a:solidFill>
              <a:latin typeface="Calibri" pitchFamily="34" charset="0"/>
              <a:cs typeface="Calibri" pitchFamily="34" charset="0"/>
            </a:endParaRPr>
          </a:p>
          <a:p>
            <a:endParaRPr lang="en-US" dirty="0"/>
          </a:p>
        </p:txBody>
      </p:sp>
      <p:sp>
        <p:nvSpPr>
          <p:cNvPr id="14" name="Text Box 1"/>
          <p:cNvSpPr txBox="1">
            <a:spLocks noChangeArrowheads="1"/>
          </p:cNvSpPr>
          <p:nvPr/>
        </p:nvSpPr>
        <p:spPr bwMode="auto">
          <a:xfrm>
            <a:off x="0" y="-27384"/>
            <a:ext cx="9144000" cy="541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dibenarkan</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dalam</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Kristus</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kebenaran</a:t>
            </a:r>
            <a:r>
              <a:rPr lang="en-CA" altLang="ko-KR" sz="1600" b="1" dirty="0" smtClean="0">
                <a:solidFill>
                  <a:schemeClr val="bg1"/>
                </a:solidFill>
                <a:latin typeface="Calibri" pitchFamily="34" charset="0"/>
                <a:ea typeface="Malgun Gothic" pitchFamily="34" charset="-127"/>
                <a:cs typeface="Calibri" pitchFamily="34" charset="0"/>
              </a:rPr>
              <a:t> Allah</a:t>
            </a:r>
            <a:endParaRPr lang="en-US" sz="1600" dirty="0" smtClean="0">
              <a:solidFill>
                <a:schemeClr val="bg1"/>
              </a:solidFill>
              <a:latin typeface="Calibri" pitchFamily="34" charset="0"/>
              <a:cs typeface="Calibri" pitchFamily="34" charset="0"/>
            </a:endParaRPr>
          </a:p>
          <a:p>
            <a:pPr lvl="0"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Domba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Paskah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diampuni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damai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diperdamaikan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hidup</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kekal</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diangkat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diberkati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semua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berkat</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hikmat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kebenaran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pengudusan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dilepaskan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kuasa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kegelapan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kerajaan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Bait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Kudus </a:t>
            </a: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persekutuan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jalan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kepada</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kasih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karunia-Nya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dijawab</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tahta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segala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keperluan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untuk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membantu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Imam  </a:t>
            </a:r>
            <a:r>
              <a:rPr lang="en-CA" altLang="ko-KR" sz="1600" dirty="0" err="1" smtClean="0">
                <a:solidFill>
                  <a:schemeClr val="bg1"/>
                </a:solidFill>
                <a:latin typeface="Calibri" pitchFamily="34" charset="0"/>
                <a:ea typeface="Malgun Gothic" pitchFamily="34" charset="-127"/>
                <a:cs typeface="Calibri" pitchFamily="34" charset="0"/>
              </a:rPr>
              <a:t>Besar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adalah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Pengantara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Pembela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karena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pendamaian-Nya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m</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600" dirty="0" smtClean="0">
              <a:solidFill>
                <a:schemeClr val="bg1"/>
              </a:solidFill>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sz="1600" dirty="0" err="1" smtClean="0">
                <a:solidFill>
                  <a:schemeClr val="bg1"/>
                </a:solidFill>
                <a:latin typeface="Calibri" pitchFamily="34" charset="0"/>
                <a:cs typeface="Calibri" pitchFamily="34" charset="0"/>
              </a:rPr>
              <a:t>mengikatkan</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pada</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Kristus</a:t>
            </a:r>
            <a:r>
              <a:rPr lang="en-CA" sz="1600" dirty="0" smtClean="0">
                <a:solidFill>
                  <a:schemeClr val="bg1"/>
                </a:solidFill>
                <a:latin typeface="Calibri" pitchFamily="34" charset="0"/>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duduk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tersembunyi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Allah</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ter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lahir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dikaruniakan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menerima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memiliki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aliran-aliran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utusan-utusan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terpilih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imamat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rajani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kepunyaan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sendiri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Allah</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kawan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sewarga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orang-orang</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angota-anggota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keluarga</a:t>
            </a:r>
            <a:r>
              <a:rPr lang="en-CA" altLang="ko-KR" sz="1600" dirty="0" smtClean="0">
                <a:solidFill>
                  <a:schemeClr val="bg1"/>
                </a:solidFill>
                <a:latin typeface="Calibri" pitchFamily="34" charset="0"/>
                <a:ea typeface="Malgun Gothic" pitchFamily="34" charset="-127"/>
                <a:cs typeface="Calibri" pitchFamily="34" charset="0"/>
              </a:rPr>
              <a:t>     Allah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k</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d</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b="1" dirty="0" err="1" smtClean="0">
                <a:solidFill>
                  <a:schemeClr val="bg1"/>
                </a:solidFill>
                <a:latin typeface="Calibri" pitchFamily="34" charset="0"/>
                <a:ea typeface="Malgun Gothic" pitchFamily="34" charset="-127"/>
                <a:cs typeface="Calibri" pitchFamily="34" charset="0"/>
              </a:rPr>
              <a:t>d</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lang="en-US" sz="2400" b="1" dirty="0" smtClean="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080"/>
            <a:ext cx="8640960" cy="1143000"/>
          </a:xfrm>
        </p:spPr>
        <p:txBody>
          <a:bodyPr/>
          <a:lstStyle/>
          <a:p>
            <a:r>
              <a:rPr lang="en-US" sz="2800" b="1" dirty="0" err="1" smtClean="0">
                <a:solidFill>
                  <a:schemeClr val="tx1"/>
                </a:solidFill>
                <a:latin typeface="Calibri" pitchFamily="34" charset="0"/>
                <a:cs typeface="Calibri" pitchFamily="34" charset="0"/>
              </a:rPr>
              <a:t>Kebingungan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karismatik</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dunia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ketenangan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sukacita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penebusan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sempurnan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memberikan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berkat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mempromosikan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macam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pengalaman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sebagai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berjalan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ucapan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syukur</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rgbClr val="FF0000"/>
                </a:solidFill>
                <a:latin typeface="Calibri" pitchFamily="34" charset="0"/>
                <a:cs typeface="Calibri" pitchFamily="34" charset="0"/>
              </a:rPr>
              <a:t>Guru-guru </a:t>
            </a:r>
            <a:r>
              <a:rPr lang="en-US" sz="2800" dirty="0" err="1" smtClean="0">
                <a:solidFill>
                  <a:srgbClr val="FF0000"/>
                </a:solidFill>
                <a:latin typeface="Calibri" pitchFamily="34" charset="0"/>
                <a:cs typeface="Calibri" pitchFamily="34" charset="0"/>
              </a:rPr>
              <a:t>palsu</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melakukan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hal</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ini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Jemaat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Kolose</a:t>
            </a:r>
            <a:r>
              <a:rPr lang="en-US" sz="2800" dirty="0" smtClean="0">
                <a:solidFill>
                  <a:srgbClr val="FF0000"/>
                </a:solidFill>
                <a:latin typeface="Calibri" pitchFamily="34" charset="0"/>
                <a:cs typeface="Calibri" pitchFamily="34" charset="0"/>
              </a:rPr>
              <a:t>.</a:t>
            </a:r>
            <a:br>
              <a:rPr lang="en-US" sz="2800" dirty="0" smtClean="0">
                <a:solidFill>
                  <a:srgbClr val="FF0000"/>
                </a:solidFill>
                <a:latin typeface="Calibri" pitchFamily="34" charset="0"/>
                <a:cs typeface="Calibri" pitchFamily="34" charset="0"/>
              </a:rPr>
            </a:br>
            <a:r>
              <a:rPr lang="en-CA" sz="2800" dirty="0" err="1" smtClean="0">
                <a:solidFill>
                  <a:srgbClr val="FF0000"/>
                </a:solidFill>
                <a:latin typeface="Calibri" pitchFamily="34" charset="0"/>
                <a:cs typeface="Calibri" pitchFamily="34" charset="0"/>
              </a:rPr>
              <a:t>Banyak</a:t>
            </a:r>
            <a:r>
              <a:rPr lang="en-CA" sz="2800" dirty="0" smtClean="0">
                <a:solidFill>
                  <a:srgbClr val="FF0000"/>
                </a:solidFill>
                <a:latin typeface="Calibri" pitchFamily="34" charset="0"/>
                <a:cs typeface="Calibri" pitchFamily="34" charset="0"/>
              </a:rPr>
              <a:t> yang </a:t>
            </a:r>
            <a:r>
              <a:rPr lang="en-CA" sz="2800" dirty="0" err="1" smtClean="0">
                <a:solidFill>
                  <a:srgbClr val="FF0000"/>
                </a:solidFill>
                <a:latin typeface="Calibri" pitchFamily="34" charset="0"/>
                <a:cs typeface="Calibri" pitchFamily="34" charset="0"/>
              </a:rPr>
              <a:t>mengulangi</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kesalahannya</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saat</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ini</a:t>
            </a:r>
            <a:r>
              <a:rPr lang="en-CA" sz="2800" dirty="0" smtClean="0">
                <a:solidFill>
                  <a:srgbClr val="FF0000"/>
                </a:solidFill>
                <a:latin typeface="Calibri" pitchFamily="34" charset="0"/>
                <a:cs typeface="Calibri" pitchFamily="34" charset="0"/>
              </a:rPr>
              <a:t>.</a:t>
            </a:r>
            <a:br>
              <a:rPr lang="en-CA" sz="2800" dirty="0" smtClean="0">
                <a:solidFill>
                  <a:srgbClr val="FF0000"/>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646040"/>
            <a:ext cx="8507288" cy="1143000"/>
          </a:xfrm>
        </p:spPr>
        <p:txBody>
          <a:bodyPr/>
          <a:lstStyle/>
          <a:p>
            <a:r>
              <a:rPr lang="en-CA" sz="2800" b="1" dirty="0" err="1" smtClean="0">
                <a:latin typeface="Calibri" pitchFamily="34" charset="0"/>
                <a:cs typeface="Calibri" pitchFamily="34" charset="0"/>
              </a:rPr>
              <a:t>Berhenti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Bingung</a:t>
            </a:r>
            <a:r>
              <a:rPr lang="en-CA" sz="2800" b="1" dirty="0" smtClean="0">
                <a:latin typeface="Calibri" pitchFamily="34" charset="0"/>
                <a:cs typeface="Calibri" pitchFamily="34" charset="0"/>
              </a:rPr>
              <a:t>!</a:t>
            </a:r>
            <a:br>
              <a:rPr lang="en-CA"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1: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diperdamaikan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Bapa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Anak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Kudus</a:t>
            </a:r>
            <a:r>
              <a:rPr lang="en-CA" sz="2800" b="1" dirty="0" smtClean="0">
                <a:solidFill>
                  <a:schemeClr val="tx1"/>
                </a:solidFill>
                <a:latin typeface="Calibri" pitchFamily="34" charset="0"/>
                <a:cs typeface="Calibri" pitchFamily="34" charset="0"/>
              </a:rPr>
              <a:t>.  PPT 9-65</a:t>
            </a: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2: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fokus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Kudus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firman</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pedang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PPT 66-85</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CA" sz="1000" b="1" dirty="0" smtClean="0">
                <a:latin typeface="Calibri" pitchFamily="34" charset="0"/>
                <a:cs typeface="Calibri" pitchFamily="34" charset="0"/>
              </a:rPr>
              <a:t/>
            </a:r>
            <a:br>
              <a:rPr lang="en-CA" sz="1000" b="1" dirty="0" smtClean="0">
                <a:latin typeface="Calibri" pitchFamily="34" charset="0"/>
                <a:cs typeface="Calibri" pitchFamily="34" charset="0"/>
              </a:rPr>
            </a:br>
            <a:r>
              <a:rPr lang="en-CA" sz="2800" b="1" dirty="0" err="1" smtClean="0">
                <a:solidFill>
                  <a:srgbClr val="00B0F0"/>
                </a:solidFill>
                <a:latin typeface="Calibri" pitchFamily="34" charset="0"/>
                <a:cs typeface="Calibri" pitchFamily="34" charset="0"/>
              </a:rPr>
              <a:t>Bagian</a:t>
            </a:r>
            <a:r>
              <a:rPr lang="en-CA" sz="2800" b="1" dirty="0" smtClean="0">
                <a:solidFill>
                  <a:srgbClr val="00B0F0"/>
                </a:solidFill>
                <a:latin typeface="Calibri" pitchFamily="34" charset="0"/>
                <a:cs typeface="Calibri" pitchFamily="34" charset="0"/>
              </a:rPr>
              <a:t> 3: </a:t>
            </a:r>
            <a:r>
              <a:rPr lang="en-CA" sz="2800" b="1" dirty="0" err="1" smtClean="0">
                <a:solidFill>
                  <a:srgbClr val="00B0F0"/>
                </a:solidFill>
                <a:latin typeface="Calibri" pitchFamily="34" charset="0"/>
                <a:cs typeface="Calibri" pitchFamily="34" charset="0"/>
              </a:rPr>
              <a:t>Kebingungan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tentang</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kepenuhan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Kristus</a:t>
            </a:r>
            <a:r>
              <a:rPr lang="en-CA" sz="2800" b="1" dirty="0" smtClean="0">
                <a:solidFill>
                  <a:srgbClr val="00B0F0"/>
                </a:solidFill>
                <a:latin typeface="Calibri" pitchFamily="34" charset="0"/>
                <a:cs typeface="Calibri" pitchFamily="34" charset="0"/>
              </a:rPr>
              <a:t>. </a:t>
            </a:r>
            <a:br>
              <a:rPr lang="en-CA" sz="2800" b="1" dirty="0" smtClean="0">
                <a:solidFill>
                  <a:srgbClr val="00B0F0"/>
                </a:solidFill>
                <a:latin typeface="Calibri" pitchFamily="34" charset="0"/>
                <a:cs typeface="Calibri" pitchFamily="34" charset="0"/>
              </a:rPr>
            </a:br>
            <a:r>
              <a:rPr lang="en-CA" sz="2800" b="1" dirty="0" err="1" smtClean="0">
                <a:solidFill>
                  <a:srgbClr val="00B0F0"/>
                </a:solidFill>
                <a:latin typeface="Calibri" pitchFamily="34" charset="0"/>
                <a:cs typeface="Calibri" pitchFamily="34" charset="0"/>
              </a:rPr>
              <a:t>Atau</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dengan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kata</a:t>
            </a:r>
            <a:r>
              <a:rPr lang="en-CA" sz="2800" b="1" dirty="0" smtClean="0">
                <a:solidFill>
                  <a:srgbClr val="00B0F0"/>
                </a:solidFill>
                <a:latin typeface="Calibri" pitchFamily="34" charset="0"/>
                <a:cs typeface="Calibri" pitchFamily="34" charset="0"/>
              </a:rPr>
              <a:t> lain, </a:t>
            </a:r>
            <a:r>
              <a:rPr lang="en-CA" sz="2800" b="1" dirty="0" err="1" smtClean="0">
                <a:solidFill>
                  <a:srgbClr val="00B0F0"/>
                </a:solidFill>
                <a:latin typeface="Calibri" pitchFamily="34" charset="0"/>
                <a:cs typeface="Calibri" pitchFamily="34" charset="0"/>
              </a:rPr>
              <a:t>kebingungan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tentang</a:t>
            </a:r>
            <a:r>
              <a:rPr lang="en-CA" sz="2800" b="1" dirty="0" smtClean="0">
                <a:solidFill>
                  <a:srgbClr val="00B0F0"/>
                </a:solidFill>
                <a:latin typeface="Calibri" pitchFamily="34" charset="0"/>
                <a:cs typeface="Calibri" pitchFamily="34" charset="0"/>
              </a:rPr>
              <a:t> </a:t>
            </a:r>
            <a:br>
              <a:rPr lang="en-CA" sz="2800" b="1" dirty="0" smtClean="0">
                <a:solidFill>
                  <a:srgbClr val="00B0F0"/>
                </a:solidFill>
                <a:latin typeface="Calibri" pitchFamily="34" charset="0"/>
                <a:cs typeface="Calibri" pitchFamily="34" charset="0"/>
              </a:rPr>
            </a:br>
            <a:r>
              <a:rPr lang="en-CA" sz="2800" b="1" dirty="0" smtClean="0">
                <a:solidFill>
                  <a:srgbClr val="00B0F0"/>
                </a:solidFill>
                <a:latin typeface="Calibri" pitchFamily="34" charset="0"/>
                <a:cs typeface="Calibri" pitchFamily="34" charset="0"/>
              </a:rPr>
              <a:t>“</a:t>
            </a:r>
            <a:r>
              <a:rPr lang="en-CA" sz="2800" b="1" dirty="0" err="1" smtClean="0">
                <a:solidFill>
                  <a:srgbClr val="00B0F0"/>
                </a:solidFill>
                <a:latin typeface="Calibri" pitchFamily="34" charset="0"/>
                <a:cs typeface="Calibri" pitchFamily="34" charset="0"/>
              </a:rPr>
              <a:t>lebih</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rohani</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dibandingkan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dengan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mereka</a:t>
            </a:r>
            <a:r>
              <a:rPr lang="en-CA" sz="2800" b="1" dirty="0" smtClean="0">
                <a:solidFill>
                  <a:srgbClr val="00B0F0"/>
                </a:solidFill>
                <a:latin typeface="Calibri" pitchFamily="34" charset="0"/>
                <a:cs typeface="Calibri" pitchFamily="34" charset="0"/>
              </a:rPr>
              <a:t> </a:t>
            </a:r>
            <a:br>
              <a:rPr lang="en-CA" sz="2800" b="1" dirty="0" smtClean="0">
                <a:solidFill>
                  <a:srgbClr val="00B0F0"/>
                </a:solidFill>
                <a:latin typeface="Calibri" pitchFamily="34" charset="0"/>
                <a:cs typeface="Calibri" pitchFamily="34" charset="0"/>
              </a:rPr>
            </a:br>
            <a:r>
              <a:rPr lang="en-CA" sz="2800" b="1" dirty="0" smtClean="0">
                <a:solidFill>
                  <a:srgbClr val="00B0F0"/>
                </a:solidFill>
                <a:latin typeface="Calibri" pitchFamily="34" charset="0"/>
                <a:cs typeface="Calibri" pitchFamily="34" charset="0"/>
              </a:rPr>
              <a:t>yang </a:t>
            </a:r>
            <a:r>
              <a:rPr lang="en-CA" sz="2800" b="1" dirty="0" err="1" smtClean="0">
                <a:solidFill>
                  <a:srgbClr val="00B0F0"/>
                </a:solidFill>
                <a:latin typeface="Calibri" pitchFamily="34" charset="0"/>
                <a:cs typeface="Calibri" pitchFamily="34" charset="0"/>
              </a:rPr>
              <a:t>ada</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di</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dalam</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Kristus</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kepenuhan</a:t>
            </a:r>
            <a:r>
              <a:rPr lang="en-CA" sz="2800" b="1" dirty="0" smtClean="0">
                <a:solidFill>
                  <a:srgbClr val="00B0F0"/>
                </a:solidFill>
                <a:latin typeface="Calibri" pitchFamily="34" charset="0"/>
                <a:cs typeface="Calibri" pitchFamily="34" charset="0"/>
              </a:rPr>
              <a:t> Allah</a:t>
            </a:r>
            <a:r>
              <a:rPr lang="en-CA" sz="2800" b="1" dirty="0" smtClean="0">
                <a:solidFill>
                  <a:srgbClr val="00B0F0"/>
                </a:solidFill>
                <a:latin typeface="Calibri" pitchFamily="34" charset="0"/>
                <a:cs typeface="Calibri" pitchFamily="34" charset="0"/>
              </a:rPr>
              <a:t>.  PPT 86-108</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4: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bahasa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kehendak</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bagi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jiwa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kita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untuk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diperbaharui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kebenaran</a:t>
            </a:r>
            <a:r>
              <a:rPr lang="en-CA" sz="2800" b="1" dirty="0" smtClean="0">
                <a:solidFill>
                  <a:schemeClr val="tx1"/>
                </a:solidFill>
                <a:latin typeface="Calibri" pitchFamily="34" charset="0"/>
                <a:cs typeface="Calibri" pitchFamily="34" charset="0"/>
              </a:rPr>
              <a:t> Allah</a:t>
            </a:r>
            <a:r>
              <a:rPr lang="en-CA" sz="2800" b="1" dirty="0" smtClean="0">
                <a:solidFill>
                  <a:schemeClr val="tx1"/>
                </a:solidFill>
                <a:latin typeface="Calibri" pitchFamily="34" charset="0"/>
                <a:cs typeface="Calibri" pitchFamily="34" charset="0"/>
              </a:rPr>
              <a:t>.  PPT 109-139</a:t>
            </a:r>
            <a:endParaRPr lang="en-US" sz="2800" b="1" dirty="0">
              <a:solidFill>
                <a:schemeClr val="tx1"/>
              </a:solidFill>
              <a:latin typeface="Calibri" pitchFamily="34" charset="0"/>
              <a:cs typeface="Calibri"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0" name="Picture 19" descr="lord-jesus-christ-coming-293608.gif"/>
          <p:cNvPicPr>
            <a:picLocks noChangeAspect="1"/>
          </p:cNvPicPr>
          <p:nvPr/>
        </p:nvPicPr>
        <p:blipFill>
          <a:blip r:embed="rId2" cstate="print"/>
          <a:srcRect b="36140"/>
          <a:stretch>
            <a:fillRect/>
          </a:stretch>
        </p:blipFill>
        <p:spPr>
          <a:xfrm>
            <a:off x="2483768" y="1628800"/>
            <a:ext cx="3888432" cy="3616232"/>
          </a:xfrm>
          <a:prstGeom prst="star32">
            <a:avLst/>
          </a:prstGeom>
        </p:spPr>
      </p:pic>
      <p:sp>
        <p:nvSpPr>
          <p:cNvPr id="9" name="Title 1"/>
          <p:cNvSpPr txBox="1">
            <a:spLocks/>
          </p:cNvSpPr>
          <p:nvPr/>
        </p:nvSpPr>
        <p:spPr bwMode="auto">
          <a:xfrm>
            <a:off x="0" y="12576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600" b="1" dirty="0" err="1" smtClean="0">
                <a:solidFill>
                  <a:schemeClr val="bg1"/>
                </a:solidFill>
                <a:latin typeface="Calibri" pitchFamily="34" charset="0"/>
                <a:cs typeface="Calibri" pitchFamily="34" charset="0"/>
              </a:rPr>
              <a:t>Sebab</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dalam</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Dialah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berdiam</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secara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jasmaniah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seluruh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kepenuhan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ke-Allahan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kamu</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telah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dipenuhi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dalam</a:t>
            </a:r>
            <a:r>
              <a:rPr lang="en-CA" sz="2600" b="1" dirty="0" smtClean="0">
                <a:solidFill>
                  <a:schemeClr val="bg1"/>
                </a:solidFill>
                <a:latin typeface="Calibri" pitchFamily="34" charset="0"/>
                <a:cs typeface="Calibri" pitchFamily="34" charset="0"/>
              </a:rPr>
              <a:t> Dia. </a:t>
            </a:r>
            <a:r>
              <a:rPr lang="en-CA" sz="2600" b="1" dirty="0" err="1" smtClean="0">
                <a:solidFill>
                  <a:schemeClr val="bg1"/>
                </a:solidFill>
                <a:latin typeface="Calibri" pitchFamily="34" charset="0"/>
                <a:cs typeface="Calibri" pitchFamily="34" charset="0"/>
              </a:rPr>
              <a:t>Dialah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kepala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semua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pemerintah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penguasa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Kol</a:t>
            </a:r>
            <a:r>
              <a:rPr lang="en-CA" sz="2600" b="1" dirty="0" smtClean="0">
                <a:solidFill>
                  <a:schemeClr val="bg1"/>
                </a:solidFill>
                <a:latin typeface="Calibri" pitchFamily="34" charset="0"/>
                <a:cs typeface="Calibri" pitchFamily="34" charset="0"/>
              </a:rPr>
              <a:t> 2:9-10)</a:t>
            </a:r>
            <a:endParaRPr kumimoji="0" lang="en-CA" sz="26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491880" y="4365104"/>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397023"/>
            <a:ext cx="8999984" cy="1200329"/>
          </a:xfrm>
          <a:prstGeom prst="rect">
            <a:avLst/>
          </a:prstGeom>
          <a:noFill/>
        </p:spPr>
        <p:txBody>
          <a:bodyPr wrap="square" rtlCol="0">
            <a:spAutoFit/>
          </a:bodyPr>
          <a:lstStyle/>
          <a:p>
            <a:pPr algn="ctr"/>
            <a:r>
              <a:rPr lang="en-CA" sz="2400" b="1" spc="-10" dirty="0" err="1" smtClean="0">
                <a:solidFill>
                  <a:srgbClr val="002060"/>
                </a:solidFill>
                <a:latin typeface="Arial Narrow" pitchFamily="34" charset="0"/>
              </a:rPr>
              <a:t>Jika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kita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ada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dlm</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Kristus</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dimana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kepenuhan</a:t>
            </a:r>
            <a:r>
              <a:rPr lang="en-CA" sz="2400" b="1" spc="-10" dirty="0" smtClean="0">
                <a:solidFill>
                  <a:srgbClr val="002060"/>
                </a:solidFill>
                <a:latin typeface="Arial Narrow" pitchFamily="34" charset="0"/>
              </a:rPr>
              <a:t> Allah </a:t>
            </a:r>
            <a:r>
              <a:rPr lang="en-CA" sz="2400" b="1" spc="-10" dirty="0" err="1" smtClean="0">
                <a:solidFill>
                  <a:srgbClr val="002060"/>
                </a:solidFill>
                <a:latin typeface="Arial Narrow" pitchFamily="34" charset="0"/>
              </a:rPr>
              <a:t>tinggal</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kepala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semua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pemerintah</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dan</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penguasa</a:t>
            </a:r>
            <a:r>
              <a:rPr lang="en-CA" sz="2400" b="1"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secara</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rohani</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kita</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dipenuhi</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dan</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sempurna</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dalam</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pandangan</a:t>
            </a:r>
            <a:r>
              <a:rPr lang="en-CA" sz="2400" b="1" kern="0" spc="-10" dirty="0" smtClean="0">
                <a:solidFill>
                  <a:srgbClr val="002060"/>
                </a:solidFill>
                <a:latin typeface="Arial Narrow" pitchFamily="34" charset="0"/>
              </a:rPr>
              <a:t> Allah.</a:t>
            </a:r>
          </a:p>
        </p:txBody>
      </p:sp>
      <p:sp>
        <p:nvSpPr>
          <p:cNvPr id="16" name="TextBox 15"/>
          <p:cNvSpPr txBox="1"/>
          <p:nvPr/>
        </p:nvSpPr>
        <p:spPr>
          <a:xfrm>
            <a:off x="83096" y="3749938"/>
            <a:ext cx="2472680" cy="759182"/>
          </a:xfrm>
          <a:prstGeom prst="rect">
            <a:avLst/>
          </a:prstGeom>
          <a:noFill/>
        </p:spPr>
        <p:txBody>
          <a:bodyPr wrap="square" rtlCol="0">
            <a:spAutoFit/>
          </a:bodyPr>
          <a:lstStyle/>
          <a:p>
            <a:pPr algn="ctr">
              <a:lnSpc>
                <a:spcPts val="2600"/>
              </a:lnSpc>
            </a:pPr>
            <a:r>
              <a:rPr lang="en-CA" sz="2400" b="1" dirty="0" err="1" smtClean="0">
                <a:solidFill>
                  <a:schemeClr val="bg1"/>
                </a:solidFill>
              </a:rPr>
              <a:t>Mengosongkan</a:t>
            </a:r>
            <a:r>
              <a:rPr lang="en-CA" sz="2400" b="1" dirty="0" smtClean="0">
                <a:solidFill>
                  <a:schemeClr val="bg1"/>
                </a:solidFill>
              </a:rPr>
              <a:t> </a:t>
            </a:r>
            <a:r>
              <a:rPr lang="en-CA" sz="2400" b="1" dirty="0" err="1" smtClean="0">
                <a:solidFill>
                  <a:schemeClr val="bg1"/>
                </a:solidFill>
              </a:rPr>
              <a:t>diri</a:t>
            </a:r>
            <a:endParaRPr lang="en-CA" sz="2400" b="1" dirty="0" smtClean="0">
              <a:solidFill>
                <a:schemeClr val="bg1"/>
              </a:solidFill>
            </a:endParaRPr>
          </a:p>
        </p:txBody>
      </p:sp>
      <p:sp>
        <p:nvSpPr>
          <p:cNvPr id="13" name="Smiley Face 12"/>
          <p:cNvSpPr/>
          <p:nvPr/>
        </p:nvSpPr>
        <p:spPr>
          <a:xfrm>
            <a:off x="84928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861048"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456744" y="2283256"/>
            <a:ext cx="2651760"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a:t>
            </a:r>
            <a:r>
              <a:rPr lang="en-CA" sz="2800" b="1" dirty="0" err="1" smtClean="0">
                <a:solidFill>
                  <a:srgbClr val="FF0000"/>
                </a:solidFill>
                <a:latin typeface="Calibri" pitchFamily="34" charset="0"/>
              </a:rPr>
              <a:t>Dipenuhi</a:t>
            </a:r>
            <a:r>
              <a:rPr lang="en-CA" sz="2800" b="1" dirty="0" smtClean="0">
                <a:solidFill>
                  <a:srgbClr val="FF0000"/>
                </a:solidFill>
                <a:latin typeface="Calibri" pitchFamily="34" charset="0"/>
              </a:rPr>
              <a:t> </a:t>
            </a:r>
          </a:p>
          <a:p>
            <a:pPr algn="ctr"/>
            <a:r>
              <a:rPr lang="en-CA" sz="2800" b="1" dirty="0" err="1" smtClean="0">
                <a:solidFill>
                  <a:srgbClr val="FF0000"/>
                </a:solidFill>
                <a:latin typeface="Calibri" pitchFamily="34" charset="0"/>
              </a:rPr>
              <a:t>di</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Kristus</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kepenuhan</a:t>
            </a:r>
            <a:r>
              <a:rPr lang="en-CA" sz="2800" b="1" dirty="0" smtClean="0">
                <a:solidFill>
                  <a:srgbClr val="FF0000"/>
                </a:solidFill>
                <a:latin typeface="Calibri" pitchFamily="34" charset="0"/>
              </a:rPr>
              <a:t> Allah.</a:t>
            </a:r>
            <a:endParaRPr lang="en-CA" sz="800" b="1" dirty="0" smtClean="0">
              <a:solidFill>
                <a:srgbClr val="FF0000"/>
              </a:solidFill>
              <a:latin typeface="Calibri" pitchFamily="34" charset="0"/>
            </a:endParaRPr>
          </a:p>
          <a:p>
            <a:pPr algn="ctr"/>
            <a:r>
              <a:rPr lang="en-CA" sz="2800" b="1" dirty="0" err="1" smtClean="0">
                <a:solidFill>
                  <a:srgbClr val="FF0000"/>
                </a:solidFill>
                <a:latin typeface="Calibri" pitchFamily="34" charset="0"/>
              </a:rPr>
              <a:t>Terima</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kasih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Tuhan</a:t>
            </a:r>
            <a:r>
              <a:rPr lang="en-CA" sz="2800" b="1" dirty="0" smtClean="0">
                <a:solidFill>
                  <a:srgbClr val="FF0000"/>
                </a:solidFill>
                <a:latin typeface="Calibri" pitchFamily="34" charset="0"/>
              </a:rPr>
              <a:t>!</a:t>
            </a:r>
            <a:endParaRPr lang="en-CA" sz="2800" dirty="0"/>
          </a:p>
        </p:txBody>
      </p:sp>
      <p:sp>
        <p:nvSpPr>
          <p:cNvPr id="14"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a:r>
              <a:rPr lang="fi-FI" sz="1600" kern="10" dirty="0" smtClean="0">
                <a:ln w="9525">
                  <a:solidFill>
                    <a:srgbClr val="000000"/>
                  </a:solidFill>
                  <a:round/>
                  <a:headEnd/>
                  <a:tailEnd/>
                </a:ln>
                <a:latin typeface="Arial Black" pitchFamily="34" charset="0"/>
                <a:cs typeface="Calibri" pitchFamily="34" charset="0"/>
              </a:rPr>
              <a:t>kepenuhan kekuatan Allah</a:t>
            </a: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r>
              <a:rPr lang="fi-FI" sz="1600" kern="10" dirty="0" smtClean="0">
                <a:ln w="9525">
                  <a:solidFill>
                    <a:srgbClr val="000000"/>
                  </a:solidFill>
                  <a:round/>
                  <a:headEnd/>
                  <a:tailEnd/>
                </a:ln>
                <a:latin typeface="Arial Black" pitchFamily="34" charset="0"/>
                <a:cs typeface="Calibri" pitchFamily="34" charset="0"/>
              </a:rPr>
              <a:t>kepenuhan keselamatan Allah</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1" name="Picture 10" descr="lord-jesus-christ-coming-293608.gif"/>
          <p:cNvPicPr>
            <a:picLocks noChangeAspect="1"/>
          </p:cNvPicPr>
          <p:nvPr/>
        </p:nvPicPr>
        <p:blipFill>
          <a:blip r:embed="rId3" cstate="print"/>
          <a:srcRect b="36140"/>
          <a:stretch>
            <a:fillRect/>
          </a:stretch>
        </p:blipFill>
        <p:spPr>
          <a:xfrm>
            <a:off x="2555776" y="1828992"/>
            <a:ext cx="3888432" cy="3616232"/>
          </a:xfrm>
          <a:prstGeom prst="star32">
            <a:avLst/>
          </a:prstGeom>
        </p:spPr>
      </p:pic>
      <p:sp>
        <p:nvSpPr>
          <p:cNvPr id="12" name="WordArt 2"/>
          <p:cNvSpPr>
            <a:spLocks noChangeArrowheads="1" noChangeShapeType="1" noTextEdit="1"/>
          </p:cNvSpPr>
          <p:nvPr/>
        </p:nvSpPr>
        <p:spPr bwMode="auto">
          <a:xfrm>
            <a:off x="2988920" y="2132856"/>
            <a:ext cx="3095248" cy="288032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a:r>
              <a:rPr lang="fi-FI" sz="1600" kern="10" dirty="0" smtClean="0">
                <a:ln w="9525">
                  <a:solidFill>
                    <a:srgbClr val="000000"/>
                  </a:solidFill>
                  <a:round/>
                  <a:headEnd/>
                  <a:tailEnd/>
                </a:ln>
                <a:latin typeface="Arial Black" pitchFamily="34" charset="0"/>
                <a:cs typeface="Calibri" pitchFamily="34" charset="0"/>
              </a:rPr>
              <a:t>kepenuhan kekuatan Allah</a:t>
            </a: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17" name="TextBox 8"/>
          <p:cNvSpPr txBox="1">
            <a:spLocks noChangeArrowheads="1"/>
          </p:cNvSpPr>
          <p:nvPr/>
        </p:nvSpPr>
        <p:spPr bwMode="auto">
          <a:xfrm>
            <a:off x="3563888"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8" name="Picture 17" descr="www.fg-a.com valentine 2-jumping-heart.gif"/>
          <p:cNvPicPr>
            <a:picLocks noChangeAspect="1"/>
          </p:cNvPicPr>
          <p:nvPr/>
        </p:nvPicPr>
        <p:blipFill>
          <a:blip r:embed="rId4" cstate="print"/>
          <a:stretch>
            <a:fillRect/>
          </a:stretch>
        </p:blipFill>
        <p:spPr>
          <a:xfrm>
            <a:off x="3923928" y="3103612"/>
            <a:ext cx="1143000" cy="1333500"/>
          </a:xfrm>
          <a:prstGeom prst="rect">
            <a:avLst/>
          </a:prstGeom>
        </p:spPr>
      </p:pic>
      <p:sp>
        <p:nvSpPr>
          <p:cNvPr id="10" name="TextBox 9"/>
          <p:cNvSpPr txBox="1"/>
          <p:nvPr/>
        </p:nvSpPr>
        <p:spPr>
          <a:xfrm>
            <a:off x="152400" y="76200"/>
            <a:ext cx="8839200" cy="6740307"/>
          </a:xfrm>
          <a:prstGeom prst="rect">
            <a:avLst/>
          </a:prstGeom>
          <a:noFill/>
        </p:spPr>
        <p:txBody>
          <a:bodyPr wrap="square" rtlCol="0">
            <a:spAutoFit/>
          </a:bodyPr>
          <a:lstStyle/>
          <a:p>
            <a:pPr algn="ctr"/>
            <a:r>
              <a:rPr lang="en-US" sz="2400" b="1" dirty="0" err="1" smtClean="0">
                <a:solidFill>
                  <a:schemeClr val="bg1"/>
                </a:solidFill>
                <a:latin typeface="Arial" pitchFamily="34" charset="0"/>
                <a:cs typeface="Arial" pitchFamily="34" charset="0"/>
              </a:rPr>
              <a:t>Ada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dgn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sendirinya</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Hidup</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Aktif</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Rohani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Pribadi</a:t>
            </a:r>
            <a:r>
              <a:rPr lang="en-US" sz="2400" b="1" dirty="0" smtClean="0">
                <a:solidFill>
                  <a:schemeClr val="bg1"/>
                </a:solidFill>
                <a:latin typeface="Arial" pitchFamily="34" charset="0"/>
                <a:cs typeface="Arial" pitchFamily="34" charset="0"/>
              </a:rPr>
              <a:t>          </a:t>
            </a:r>
          </a:p>
          <a:p>
            <a:pPr algn="ctr"/>
            <a:r>
              <a:rPr lang="en-US" sz="2400" b="1" dirty="0" err="1" smtClean="0">
                <a:solidFill>
                  <a:schemeClr val="bg1"/>
                </a:solidFill>
                <a:latin typeface="Arial" pitchFamily="34" charset="0"/>
                <a:cs typeface="Arial" pitchFamily="34" charset="0"/>
              </a:rPr>
              <a:t>Kesadaran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diri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Bebas</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Mengatur</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diri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sendiri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Memenuhi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kebutuhan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sendiri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Bijaksana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Cerdas</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Tidak</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terbatas</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Kekal</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Tidak</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terselami</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Mahatahu</a:t>
            </a:r>
            <a:r>
              <a:rPr lang="en-US" sz="2400" b="1" dirty="0" smtClean="0">
                <a:solidFill>
                  <a:schemeClr val="bg1"/>
                </a:solidFill>
                <a:latin typeface="Arial" pitchFamily="34" charset="0"/>
                <a:cs typeface="Arial" pitchFamily="34" charset="0"/>
              </a:rPr>
              <a:t>    </a:t>
            </a:r>
          </a:p>
          <a:p>
            <a:pPr algn="ctr"/>
            <a:r>
              <a:rPr lang="en-US" sz="2400" b="1" dirty="0" err="1" smtClean="0">
                <a:solidFill>
                  <a:schemeClr val="bg1"/>
                </a:solidFill>
                <a:latin typeface="Arial" pitchFamily="34" charset="0"/>
                <a:cs typeface="Arial" pitchFamily="34" charset="0"/>
              </a:rPr>
              <a:t>Mahakuasa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Berdaulat</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Maha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hadir</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Imanen</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Transenden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Maha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besar</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Setia</a:t>
            </a:r>
            <a:r>
              <a:rPr lang="en-US" sz="2400" b="1" dirty="0" smtClean="0">
                <a:solidFill>
                  <a:schemeClr val="bg1"/>
                </a:solidFill>
                <a:latin typeface="Arial" pitchFamily="34" charset="0"/>
                <a:cs typeface="Arial" pitchFamily="34" charset="0"/>
              </a:rPr>
              <a:t>      Kudus                                                          </a:t>
            </a:r>
            <a:r>
              <a:rPr lang="en-US" sz="2400" b="1" dirty="0" err="1" smtClean="0">
                <a:solidFill>
                  <a:schemeClr val="bg1"/>
                </a:solidFill>
                <a:latin typeface="Arial" pitchFamily="34" charset="0"/>
                <a:cs typeface="Arial" pitchFamily="34" charset="0"/>
              </a:rPr>
              <a:t>Kebenaran</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Sempurna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Kasih</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Adil</a:t>
            </a:r>
            <a:r>
              <a:rPr lang="en-US" sz="2400" b="1" dirty="0" smtClean="0">
                <a:solidFill>
                  <a:schemeClr val="bg1"/>
                </a:solidFill>
                <a:latin typeface="Arial" pitchFamily="34" charset="0"/>
                <a:cs typeface="Arial" pitchFamily="34" charset="0"/>
              </a:rPr>
              <a:t>                                             </a:t>
            </a:r>
          </a:p>
          <a:p>
            <a:pPr algn="ctr"/>
            <a:r>
              <a:rPr lang="en-US" sz="2400" b="1" dirty="0" err="1" smtClean="0">
                <a:solidFill>
                  <a:schemeClr val="bg1"/>
                </a:solidFill>
                <a:latin typeface="Arial" pitchFamily="34" charset="0"/>
                <a:cs typeface="Arial" pitchFamily="34" charset="0"/>
              </a:rPr>
              <a:t>Sabar</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menderita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Benar</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Jujur</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Pemurah</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Belas</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kasihan</a:t>
            </a:r>
            <a:r>
              <a:rPr lang="en-US" sz="2400" b="1" dirty="0" smtClean="0">
                <a:solidFill>
                  <a:schemeClr val="bg1"/>
                </a:solidFill>
                <a:latin typeface="Arial" pitchFamily="34" charset="0"/>
                <a:cs typeface="Arial" pitchFamily="34" charset="0"/>
              </a:rPr>
              <a:t>                                                   </a:t>
            </a:r>
          </a:p>
          <a:p>
            <a:pPr algn="ctr"/>
            <a:r>
              <a:rPr lang="en-US" sz="2400" b="1" dirty="0" err="1" smtClean="0">
                <a:solidFill>
                  <a:schemeClr val="bg1"/>
                </a:solidFill>
                <a:latin typeface="Arial" pitchFamily="34" charset="0"/>
                <a:cs typeface="Arial" pitchFamily="34" charset="0"/>
              </a:rPr>
              <a:t>Tidak</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berubah</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Pencemburu</a:t>
            </a:r>
            <a:r>
              <a:rPr lang="en-US" sz="2400" b="1" dirty="0" smtClean="0">
                <a:solidFill>
                  <a:schemeClr val="bg1"/>
                </a:solidFill>
                <a:latin typeface="Arial" pitchFamily="34" charset="0"/>
                <a:cs typeface="Arial" pitchFamily="34" charset="0"/>
              </a:rPr>
              <a:t>   </a:t>
            </a:r>
          </a:p>
          <a:p>
            <a:pPr algn="ctr"/>
            <a:r>
              <a:rPr lang="en-US" sz="2400" b="1" dirty="0" err="1" smtClean="0">
                <a:solidFill>
                  <a:schemeClr val="bg1"/>
                </a:solidFill>
                <a:latin typeface="Arial" pitchFamily="34" charset="0"/>
                <a:cs typeface="Arial" pitchFamily="34" charset="0"/>
              </a:rPr>
              <a:t>Murka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Baik</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Rendah</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hati</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Keesaan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dan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Tritunggal</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Bapa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Anak</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dan</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Roh</a:t>
            </a:r>
            <a:endParaRPr lang="en-US" sz="2400" b="1" dirty="0" smtClean="0">
              <a:solidFill>
                <a:schemeClr val="bg1"/>
              </a:solidFill>
              <a:latin typeface="Arial" pitchFamily="34" charset="0"/>
              <a:cs typeface="Arial" pitchFamily="34" charset="0"/>
            </a:endParaRPr>
          </a:p>
          <a:p>
            <a:pPr algn="ctr"/>
            <a:r>
              <a:rPr lang="en-US" sz="2400" b="1" dirty="0" err="1" smtClean="0">
                <a:solidFill>
                  <a:schemeClr val="bg1"/>
                </a:solidFill>
                <a:latin typeface="Arial" pitchFamily="34" charset="0"/>
                <a:cs typeface="Arial" pitchFamily="34" charset="0"/>
              </a:rPr>
              <a:t>Pencipta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Penopang</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Penyelamat</a:t>
            </a:r>
            <a:r>
              <a:rPr lang="en-US" sz="2400" b="1" dirty="0" smtClean="0">
                <a:solidFill>
                  <a:schemeClr val="bg1"/>
                </a:solidFill>
                <a:latin typeface="Arial" pitchFamily="34" charset="0"/>
                <a:cs typeface="Arial" pitchFamily="34" charset="0"/>
              </a:rPr>
              <a:t>   </a:t>
            </a:r>
          </a:p>
          <a:p>
            <a:pPr algn="ctr"/>
            <a:r>
              <a:rPr lang="en-US" sz="2400" b="1" dirty="0" err="1" smtClean="0">
                <a:solidFill>
                  <a:schemeClr val="bg1"/>
                </a:solidFill>
                <a:latin typeface="Arial" pitchFamily="34" charset="0"/>
                <a:cs typeface="Arial" pitchFamily="34" charset="0"/>
              </a:rPr>
              <a:t>Gembala</a:t>
            </a:r>
            <a:r>
              <a:rPr lang="en-US" sz="2400" b="1" dirty="0" smtClean="0">
                <a:solidFill>
                  <a:schemeClr val="bg1"/>
                </a:solidFill>
                <a:latin typeface="Arial" pitchFamily="34" charset="0"/>
                <a:cs typeface="Arial" pitchFamily="34" charset="0"/>
              </a:rPr>
              <a:t>           Hakim                 Raja</a:t>
            </a:r>
          </a:p>
          <a:p>
            <a:pPr algn="ctr"/>
            <a:r>
              <a:rPr lang="en-US" sz="2400" b="1" dirty="0" err="1" smtClean="0">
                <a:solidFill>
                  <a:schemeClr val="bg1"/>
                </a:solidFill>
                <a:latin typeface="Arial" pitchFamily="34" charset="0"/>
                <a:cs typeface="Arial" pitchFamily="34" charset="0"/>
              </a:rPr>
              <a:t>Sukacita</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dlm</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Dirinya</a:t>
            </a:r>
            <a:endParaRPr lang="en-US" sz="2400" b="1"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1" name="Picture 10" descr="lord-jesus-christ-coming-293608.gif"/>
          <p:cNvPicPr>
            <a:picLocks noChangeAspect="1"/>
          </p:cNvPicPr>
          <p:nvPr/>
        </p:nvPicPr>
        <p:blipFill>
          <a:blip r:embed="rId3" cstate="print"/>
          <a:srcRect b="36140"/>
          <a:stretch>
            <a:fillRect/>
          </a:stretch>
        </p:blipFill>
        <p:spPr>
          <a:xfrm>
            <a:off x="2555776" y="2045016"/>
            <a:ext cx="3888432" cy="3616232"/>
          </a:xfrm>
          <a:prstGeom prst="star32">
            <a:avLst/>
          </a:prstGeom>
        </p:spPr>
      </p:pic>
      <p:sp>
        <p:nvSpPr>
          <p:cNvPr id="17" name="TextBox 8"/>
          <p:cNvSpPr txBox="1">
            <a:spLocks noChangeArrowheads="1"/>
          </p:cNvSpPr>
          <p:nvPr/>
        </p:nvSpPr>
        <p:spPr bwMode="auto">
          <a:xfrm>
            <a:off x="3563888" y="4438853"/>
            <a:ext cx="1944216" cy="646331"/>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85000"/>
                  </a:schemeClr>
                </a:solidFill>
              </a:rPr>
              <a:t>© </a:t>
            </a:r>
            <a:r>
              <a:rPr lang="en-CA" sz="900" dirty="0" smtClean="0">
                <a:solidFill>
                  <a:schemeClr val="tx1">
                    <a:lumMod val="85000"/>
                  </a:schemeClr>
                </a:solidFill>
              </a:rPr>
              <a:t>GospelGifs.com </a:t>
            </a:r>
          </a:p>
          <a:p>
            <a:pPr algn="ctr">
              <a:defRPr/>
            </a:pPr>
            <a:r>
              <a:rPr lang="en-CA" sz="900" dirty="0" smtClean="0">
                <a:solidFill>
                  <a:schemeClr val="tx1">
                    <a:lumMod val="85000"/>
                  </a:schemeClr>
                </a:solidFill>
              </a:rPr>
              <a:t>with permission</a:t>
            </a:r>
          </a:p>
          <a:p>
            <a:pPr algn="ctr">
              <a:defRPr/>
            </a:pPr>
            <a:r>
              <a:rPr lang="en-CA" sz="900" dirty="0" smtClean="0">
                <a:solidFill>
                  <a:schemeClr val="tx1">
                    <a:lumMod val="75000"/>
                  </a:schemeClr>
                </a:solidFill>
              </a:rPr>
              <a:t>jumping </a:t>
            </a:r>
            <a:r>
              <a:rPr lang="en-CA" sz="900" dirty="0" smtClean="0">
                <a:solidFill>
                  <a:schemeClr val="tx1">
                    <a:lumMod val="85000"/>
                  </a:schemeClr>
                </a:solidFill>
              </a:rPr>
              <a:t>heart</a:t>
            </a:r>
            <a:r>
              <a:rPr lang="en-CA" sz="900" dirty="0" smtClean="0">
                <a:solidFill>
                  <a:schemeClr val="tx1">
                    <a:lumMod val="75000"/>
                  </a:schemeClr>
                </a:solidFill>
              </a:rPr>
              <a:t> © www.fg-a.com</a:t>
            </a:r>
          </a:p>
          <a:p>
            <a:pPr algn="ctr">
              <a:defRPr/>
            </a:pPr>
            <a:endParaRPr lang="en-CA" sz="900" dirty="0">
              <a:solidFill>
                <a:schemeClr val="tx1">
                  <a:lumMod val="85000"/>
                </a:schemeClr>
              </a:solidFill>
            </a:endParaRPr>
          </a:p>
        </p:txBody>
      </p:sp>
      <p:pic>
        <p:nvPicPr>
          <p:cNvPr id="18" name="Picture 17" descr="www.fg-a.com valentine 2-jumping-heart.gif"/>
          <p:cNvPicPr>
            <a:picLocks noChangeAspect="1"/>
          </p:cNvPicPr>
          <p:nvPr/>
        </p:nvPicPr>
        <p:blipFill>
          <a:blip r:embed="rId4" cstate="print"/>
          <a:stretch>
            <a:fillRect/>
          </a:stretch>
        </p:blipFill>
        <p:spPr>
          <a:xfrm>
            <a:off x="3923928" y="3247628"/>
            <a:ext cx="1143000" cy="1333500"/>
          </a:xfrm>
          <a:prstGeom prst="rect">
            <a:avLst/>
          </a:prstGeom>
        </p:spPr>
      </p:pic>
      <p:sp>
        <p:nvSpPr>
          <p:cNvPr id="7" name="WordArt 2"/>
          <p:cNvSpPr>
            <a:spLocks noChangeArrowheads="1" noChangeShapeType="1" noTextEdit="1"/>
          </p:cNvSpPr>
          <p:nvPr/>
        </p:nvSpPr>
        <p:spPr bwMode="auto">
          <a:xfrm>
            <a:off x="3059832" y="1844784"/>
            <a:ext cx="2880320" cy="288036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r>
              <a:rPr lang="fi-FI" sz="1600" kern="10" dirty="0" smtClean="0">
                <a:ln w="9525">
                  <a:solidFill>
                    <a:srgbClr val="000000"/>
                  </a:solidFill>
                  <a:round/>
                  <a:headEnd/>
                  <a:tailEnd/>
                </a:ln>
                <a:latin typeface="Arial Black" pitchFamily="34" charset="0"/>
                <a:cs typeface="Calibri" pitchFamily="34" charset="0"/>
              </a:rPr>
              <a:t>kepenuhan keselamatan Allah</a:t>
            </a:r>
            <a:endParaRPr lang="en-CA" sz="1600" kern="10" spc="0" dirty="0">
              <a:ln w="9525">
                <a:solidFill>
                  <a:srgbClr val="000000"/>
                </a:solidFill>
                <a:round/>
                <a:headEnd/>
                <a:tailEnd/>
              </a:ln>
              <a:effectLst/>
              <a:latin typeface="Arial Black" pitchFamily="34" charset="0"/>
              <a:cs typeface="Calibri" pitchFamily="34" charset="0"/>
            </a:endParaRPr>
          </a:p>
        </p:txBody>
      </p:sp>
      <p:sp>
        <p:nvSpPr>
          <p:cNvPr id="8" name="Text Box 1"/>
          <p:cNvSpPr txBox="1">
            <a:spLocks noChangeArrowheads="1"/>
          </p:cNvSpPr>
          <p:nvPr/>
        </p:nvSpPr>
        <p:spPr bwMode="auto">
          <a:xfrm>
            <a:off x="0" y="103857"/>
            <a:ext cx="9144000" cy="541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40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dibenarkan</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dalam</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Kristus</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kebenaran</a:t>
            </a:r>
            <a:r>
              <a:rPr lang="en-CA" altLang="ko-KR" sz="1600" b="1" dirty="0" smtClean="0">
                <a:solidFill>
                  <a:schemeClr val="bg1"/>
                </a:solidFill>
                <a:latin typeface="Calibri" pitchFamily="34" charset="0"/>
                <a:ea typeface="Malgun Gothic" pitchFamily="34" charset="-127"/>
                <a:cs typeface="Calibri" pitchFamily="34" charset="0"/>
              </a:rPr>
              <a:t> Allah</a:t>
            </a:r>
            <a:endParaRPr lang="en-US" sz="1600" dirty="0" smtClean="0">
              <a:solidFill>
                <a:schemeClr val="bg1"/>
              </a:solidFill>
              <a:latin typeface="Calibri" pitchFamily="34" charset="0"/>
              <a:cs typeface="Calibri" pitchFamily="34" charset="0"/>
            </a:endParaRPr>
          </a:p>
          <a:p>
            <a:pPr lvl="0" algn="ctr">
              <a:lnSpc>
                <a:spcPts val="140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Domba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Paskah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40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diampuni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damai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diperdamaikan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hidup</a:t>
            </a:r>
            <a:r>
              <a:rPr lang="en-CA" altLang="ko-KR" sz="1600" dirty="0" smtClean="0">
                <a:solidFill>
                  <a:schemeClr val="bg1"/>
                </a:solidFill>
                <a:latin typeface="Calibri" pitchFamily="34" charset="0"/>
                <a:ea typeface="Malgun Gothic" pitchFamily="34" charset="-127"/>
                <a:cs typeface="Calibri" pitchFamily="34" charset="0"/>
              </a:rPr>
              <a:t> yang </a:t>
            </a:r>
            <a:r>
              <a:rPr lang="en-CA" altLang="ko-KR" sz="1600" dirty="0" err="1" smtClean="0">
                <a:solidFill>
                  <a:schemeClr val="bg1"/>
                </a:solidFill>
                <a:latin typeface="Calibri" pitchFamily="34" charset="0"/>
                <a:ea typeface="Malgun Gothic" pitchFamily="34" charset="-127"/>
                <a:cs typeface="Calibri" pitchFamily="34" charset="0"/>
              </a:rPr>
              <a:t>kekal</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40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diangkat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diberkati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semua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berkat</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40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hikmat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kebenaran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pengudusan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40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dilepaskan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kuasa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kegelapan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kerajaan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40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Bait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Kudus </a:t>
            </a:r>
          </a:p>
          <a:p>
            <a:pPr lvl="0" algn="ctr">
              <a:lnSpc>
                <a:spcPts val="140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40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persekutuan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jalan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kepada</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kasih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karunia-Nya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dijawab</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tahta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segala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keperluan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untuk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membantu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Imam  </a:t>
            </a:r>
            <a:r>
              <a:rPr lang="en-CA" altLang="ko-KR" sz="1600" dirty="0" err="1" smtClean="0">
                <a:solidFill>
                  <a:schemeClr val="bg1"/>
                </a:solidFill>
                <a:latin typeface="Calibri" pitchFamily="34" charset="0"/>
                <a:ea typeface="Malgun Gothic" pitchFamily="34" charset="-127"/>
                <a:cs typeface="Calibri" pitchFamily="34" charset="0"/>
              </a:rPr>
              <a:t>Besar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adalah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Pengantara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Pembela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karena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pendamaian-Nya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40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m</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6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lang="en-CA" sz="1600" dirty="0" err="1" smtClean="0">
                <a:solidFill>
                  <a:schemeClr val="bg1"/>
                </a:solidFill>
                <a:latin typeface="Calibri" pitchFamily="34" charset="0"/>
                <a:cs typeface="Calibri" pitchFamily="34" charset="0"/>
              </a:rPr>
              <a:t>mengikatkan</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pada</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Kristus</a:t>
            </a:r>
            <a:r>
              <a:rPr lang="en-CA" sz="1600" dirty="0" smtClean="0">
                <a:solidFill>
                  <a:schemeClr val="bg1"/>
                </a:solidFill>
                <a:latin typeface="Calibri" pitchFamily="34" charset="0"/>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duduk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tersembunyi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400"/>
              </a:lnSpc>
              <a:spcBef>
                <a:spcPct val="0"/>
              </a:spcBef>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ter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lahir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fontAlgn="base">
              <a:lnSpc>
                <a:spcPts val="1400"/>
              </a:lnSpc>
              <a:spcBef>
                <a:spcPct val="0"/>
              </a:spcBef>
            </a:pPr>
            <a:r>
              <a:rPr lang="en-CA" altLang="ko-KR" sz="1600" dirty="0" err="1" smtClean="0">
                <a:solidFill>
                  <a:schemeClr val="bg1"/>
                </a:solidFill>
                <a:latin typeface="Calibri" pitchFamily="34" charset="0"/>
                <a:ea typeface="Malgun Gothic" pitchFamily="34" charset="-127"/>
                <a:cs typeface="Calibri" pitchFamily="34" charset="0"/>
              </a:rPr>
              <a:t>dikaruniakan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menerima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memiliki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aliran-aliran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utusan-utusan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lnSpc>
                <a:spcPts val="134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terpilih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imamat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rajani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kepunyaan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sendiri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Allah</a:t>
            </a:r>
          </a:p>
          <a:p>
            <a:pPr lvl="0" algn="ctr">
              <a:lnSpc>
                <a:spcPts val="134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kawan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sewarga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orang-orang</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angota-anggota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keluarga</a:t>
            </a:r>
            <a:r>
              <a:rPr lang="en-CA" altLang="ko-KR" sz="1600" dirty="0" smtClean="0">
                <a:solidFill>
                  <a:schemeClr val="bg1"/>
                </a:solidFill>
                <a:latin typeface="Calibri" pitchFamily="34" charset="0"/>
                <a:ea typeface="Malgun Gothic" pitchFamily="34" charset="-127"/>
                <a:cs typeface="Calibri" pitchFamily="34" charset="0"/>
              </a:rPr>
              <a:t>     Allah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k</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d</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400"/>
              </a:lnSpc>
              <a:spcBef>
                <a:spcPct val="0"/>
              </a:spcBef>
              <a:spcAft>
                <a:spcPts val="0"/>
              </a:spcAft>
              <a:buClrTx/>
              <a:buSzTx/>
              <a:buFontTx/>
              <a:buNone/>
              <a:tabLst/>
            </a:pPr>
            <a:r>
              <a:rPr lang="en-CA" altLang="ko-KR" sz="1600" b="1" dirty="0" err="1" smtClean="0">
                <a:solidFill>
                  <a:schemeClr val="bg1"/>
                </a:solidFill>
                <a:latin typeface="Calibri" pitchFamily="34" charset="0"/>
                <a:ea typeface="Malgun Gothic" pitchFamily="34" charset="-127"/>
                <a:cs typeface="Calibri" pitchFamily="34" charset="0"/>
              </a:rPr>
              <a:t>d</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kumimoji="0" lang="en-US" sz="16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7" name="Rectangle 26"/>
          <p:cNvSpPr/>
          <p:nvPr/>
        </p:nvSpPr>
        <p:spPr>
          <a:xfrm>
            <a:off x="7884368" y="2060848"/>
            <a:ext cx="54864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Rectangle 27"/>
          <p:cNvSpPr/>
          <p:nvPr/>
        </p:nvSpPr>
        <p:spPr>
          <a:xfrm>
            <a:off x="8028384" y="1988840"/>
            <a:ext cx="137160" cy="548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ounded Rectangle 21"/>
          <p:cNvSpPr/>
          <p:nvPr/>
        </p:nvSpPr>
        <p:spPr>
          <a:xfrm>
            <a:off x="7308304" y="1744216"/>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Oval 17"/>
          <p:cNvSpPr/>
          <p:nvPr/>
        </p:nvSpPr>
        <p:spPr>
          <a:xfrm>
            <a:off x="7596336" y="836712"/>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3" name="Rectangle 22"/>
          <p:cNvSpPr/>
          <p:nvPr/>
        </p:nvSpPr>
        <p:spPr>
          <a:xfrm>
            <a:off x="7662624" y="347240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4" name="Rectangle 23"/>
          <p:cNvSpPr/>
          <p:nvPr/>
        </p:nvSpPr>
        <p:spPr>
          <a:xfrm>
            <a:off x="8166680" y="347240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30" name="Picture 29" descr="egyptian.gif"/>
          <p:cNvPicPr>
            <a:picLocks noChangeAspect="1"/>
          </p:cNvPicPr>
          <p:nvPr/>
        </p:nvPicPr>
        <p:blipFill>
          <a:blip r:embed="rId2" cstate="print"/>
          <a:stretch>
            <a:fillRect/>
          </a:stretch>
        </p:blipFill>
        <p:spPr>
          <a:xfrm>
            <a:off x="7020272" y="1493917"/>
            <a:ext cx="1920240" cy="1142995"/>
          </a:xfrm>
          <a:prstGeom prst="rect">
            <a:avLst/>
          </a:prstGeom>
        </p:spPr>
      </p:pic>
      <p:pic>
        <p:nvPicPr>
          <p:cNvPr id="31" name="Picture 30" descr="egyptian.gif"/>
          <p:cNvPicPr>
            <a:picLocks noChangeAspect="1"/>
          </p:cNvPicPr>
          <p:nvPr/>
        </p:nvPicPr>
        <p:blipFill>
          <a:blip r:embed="rId2" cstate="print"/>
          <a:stretch>
            <a:fillRect/>
          </a:stretch>
        </p:blipFill>
        <p:spPr>
          <a:xfrm rot="14400000" flipH="1">
            <a:off x="6603096" y="2388333"/>
            <a:ext cx="1920240" cy="1143000"/>
          </a:xfrm>
          <a:prstGeom prst="rect">
            <a:avLst/>
          </a:prstGeom>
        </p:spPr>
      </p:pic>
      <p:pic>
        <p:nvPicPr>
          <p:cNvPr id="34" name="Picture 33" descr="egyptian.gif"/>
          <p:cNvPicPr>
            <a:picLocks noChangeAspect="1"/>
          </p:cNvPicPr>
          <p:nvPr/>
        </p:nvPicPr>
        <p:blipFill>
          <a:blip r:embed="rId2" cstate="print"/>
          <a:stretch>
            <a:fillRect/>
          </a:stretch>
        </p:blipFill>
        <p:spPr>
          <a:xfrm rot="7200000">
            <a:off x="7611207" y="2388336"/>
            <a:ext cx="1920240" cy="1142996"/>
          </a:xfrm>
          <a:prstGeom prst="rect">
            <a:avLst/>
          </a:prstGeom>
        </p:spPr>
      </p:pic>
      <p:pic>
        <p:nvPicPr>
          <p:cNvPr id="35" name="Picture 34" descr="www.fg-a.com valentine 2-jumping-heart.gif"/>
          <p:cNvPicPr>
            <a:picLocks noChangeAspect="1"/>
          </p:cNvPicPr>
          <p:nvPr/>
        </p:nvPicPr>
        <p:blipFill>
          <a:blip r:embed="rId3" cstate="print"/>
          <a:stretch>
            <a:fillRect/>
          </a:stretch>
        </p:blipFill>
        <p:spPr>
          <a:xfrm>
            <a:off x="7452320" y="1951484"/>
            <a:ext cx="1143000" cy="1333500"/>
          </a:xfrm>
          <a:prstGeom prst="rect">
            <a:avLst/>
          </a:prstGeom>
        </p:spPr>
      </p:pic>
      <p:sp>
        <p:nvSpPr>
          <p:cNvPr id="39" name="TextBox 38"/>
          <p:cNvSpPr txBox="1"/>
          <p:nvPr/>
        </p:nvSpPr>
        <p:spPr>
          <a:xfrm>
            <a:off x="1765738" y="226377"/>
            <a:ext cx="5686582" cy="6370975"/>
          </a:xfrm>
          <a:prstGeom prst="rect">
            <a:avLst/>
          </a:prstGeom>
          <a:noFill/>
        </p:spPr>
        <p:txBody>
          <a:bodyPr wrap="square" rtlCol="0">
            <a:spAutoFit/>
          </a:bodyPr>
          <a:lstStyle/>
          <a:p>
            <a:pPr lvl="0" algn="ctr" eaLnBrk="0" hangingPunct="0">
              <a:defRPr/>
            </a:pPr>
            <a:r>
              <a:rPr lang="en-CA" sz="2800" b="1" kern="0" dirty="0" err="1" smtClean="0">
                <a:solidFill>
                  <a:srgbClr val="0000FF"/>
                </a:solidFill>
                <a:latin typeface="Calibri" pitchFamily="34" charset="0"/>
                <a:cs typeface="Calibri" pitchFamily="34" charset="0"/>
              </a:rPr>
              <a:t>Kepenuhan</a:t>
            </a:r>
            <a:r>
              <a:rPr lang="en-CA" sz="2800" b="1" kern="0" dirty="0" smtClean="0">
                <a:solidFill>
                  <a:srgbClr val="0000FF"/>
                </a:solidFill>
                <a:latin typeface="Calibri" pitchFamily="34" charset="0"/>
                <a:cs typeface="Calibri" pitchFamily="34" charset="0"/>
              </a:rPr>
              <a:t> Allah </a:t>
            </a:r>
            <a:r>
              <a:rPr lang="en-CA" sz="2800" b="1" kern="0" dirty="0" err="1" smtClean="0">
                <a:solidFill>
                  <a:srgbClr val="0000FF"/>
                </a:solidFill>
                <a:latin typeface="Calibri" pitchFamily="34" charset="0"/>
                <a:cs typeface="Calibri" pitchFamily="34" charset="0"/>
              </a:rPr>
              <a:t>dimiliki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oleh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mereka</a:t>
            </a:r>
            <a:r>
              <a:rPr lang="en-CA" sz="2800" b="1" kern="0" dirty="0" smtClean="0">
                <a:solidFill>
                  <a:srgbClr val="0000FF"/>
                </a:solidFill>
                <a:latin typeface="Calibri" pitchFamily="34" charset="0"/>
                <a:cs typeface="Calibri" pitchFamily="34" charset="0"/>
              </a:rPr>
              <a:t> yang di </a:t>
            </a:r>
            <a:r>
              <a:rPr lang="en-CA" sz="2800" b="1" kern="0" dirty="0" err="1" smtClean="0">
                <a:solidFill>
                  <a:srgbClr val="0000FF"/>
                </a:solidFill>
                <a:latin typeface="Calibri" pitchFamily="34" charset="0"/>
                <a:cs typeface="Calibri" pitchFamily="34" charset="0"/>
              </a:rPr>
              <a:t>dalam</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tetapi</a:t>
            </a:r>
            <a:r>
              <a:rPr lang="en-CA" sz="2800" b="1" kern="0" dirty="0" smtClean="0">
                <a:solidFill>
                  <a:srgbClr val="0000FF"/>
                </a:solidFill>
                <a:latin typeface="Calibri" pitchFamily="34" charset="0"/>
                <a:cs typeface="Calibri" pitchFamily="34" charset="0"/>
              </a:rPr>
              <a:t> guru-guru </a:t>
            </a:r>
            <a:r>
              <a:rPr lang="en-CA" sz="2800" b="1" kern="0" dirty="0" err="1" smtClean="0">
                <a:solidFill>
                  <a:srgbClr val="0000FF"/>
                </a:solidFill>
                <a:latin typeface="Calibri" pitchFamily="34" charset="0"/>
                <a:cs typeface="Calibri" pitchFamily="34" charset="0"/>
              </a:rPr>
              <a:t>palsu</a:t>
            </a:r>
            <a:r>
              <a:rPr lang="en-CA" sz="2800" b="1" kern="0" dirty="0" smtClean="0">
                <a:solidFill>
                  <a:srgbClr val="0000FF"/>
                </a:solidFill>
                <a:latin typeface="Calibri" pitchFamily="34" charset="0"/>
                <a:cs typeface="Calibri" pitchFamily="34" charset="0"/>
              </a:rPr>
              <a:t> di </a:t>
            </a:r>
            <a:r>
              <a:rPr lang="en-CA" sz="2800" b="1" kern="0" dirty="0" err="1" smtClean="0">
                <a:solidFill>
                  <a:srgbClr val="0000FF"/>
                </a:solidFill>
                <a:latin typeface="Calibri" pitchFamily="34" charset="0"/>
                <a:cs typeface="Calibri" pitchFamily="34" charset="0"/>
              </a:rPr>
              <a:t>Kolose</a:t>
            </a:r>
            <a:r>
              <a:rPr lang="en-CA" sz="2800" b="1" kern="0" dirty="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berkata</a:t>
            </a:r>
            <a:r>
              <a:rPr lang="en-CA" sz="2800" b="1" kern="0" dirty="0" smtClean="0">
                <a:solidFill>
                  <a:srgbClr val="0000FF"/>
                </a:solidFill>
                <a:latin typeface="Calibri" pitchFamily="34" charset="0"/>
                <a:cs typeface="Calibri" pitchFamily="34" charset="0"/>
              </a:rPr>
              <a:t>, </a:t>
            </a:r>
          </a:p>
          <a:p>
            <a:pPr lvl="0" algn="ctr" eaLnBrk="0" hangingPunct="0">
              <a:defRPr/>
            </a:pPr>
            <a:r>
              <a:rPr lang="en-CA" sz="2800" b="1" kern="0" dirty="0" smtClean="0">
                <a:solidFill>
                  <a:srgbClr val="0000FF"/>
                </a:solidFill>
                <a:latin typeface="Calibri" pitchFamily="34" charset="0"/>
                <a:cs typeface="Calibri" pitchFamily="34" charset="0"/>
              </a:rPr>
              <a:t>“Kami </a:t>
            </a:r>
            <a:r>
              <a:rPr lang="en-CA" sz="2800" b="1" kern="0" dirty="0" err="1" smtClean="0">
                <a:solidFill>
                  <a:srgbClr val="0000FF"/>
                </a:solidFill>
                <a:latin typeface="Calibri" pitchFamily="34" charset="0"/>
                <a:cs typeface="Calibri" pitchFamily="34" charset="0"/>
              </a:rPr>
              <a:t>lebih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rohani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Kami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memiliki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kepenuhan</a:t>
            </a:r>
            <a:r>
              <a:rPr lang="en-CA" sz="2800" b="1" kern="0" dirty="0" smtClean="0">
                <a:solidFill>
                  <a:srgbClr val="0000FF"/>
                </a:solidFill>
                <a:latin typeface="Calibri" pitchFamily="34" charset="0"/>
                <a:cs typeface="Calibri" pitchFamily="34" charset="0"/>
              </a:rPr>
              <a:t> yang </a:t>
            </a:r>
            <a:r>
              <a:rPr lang="en-CA" sz="2800" b="1" kern="0" dirty="0" err="1" smtClean="0">
                <a:solidFill>
                  <a:srgbClr val="0000FF"/>
                </a:solidFill>
                <a:latin typeface="Calibri" pitchFamily="34" charset="0"/>
                <a:cs typeface="Calibri" pitchFamily="34" charset="0"/>
              </a:rPr>
              <a:t>lebih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baik</a:t>
            </a:r>
            <a:r>
              <a:rPr lang="en-CA" sz="2800" b="1" kern="0" dirty="0" smtClean="0">
                <a:solidFill>
                  <a:srgbClr val="0000FF"/>
                </a:solidFill>
                <a:latin typeface="Calibri" pitchFamily="34" charset="0"/>
                <a:cs typeface="Calibri" pitchFamily="34" charset="0"/>
              </a:rPr>
              <a:t>.” </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err="1" smtClean="0">
                <a:solidFill>
                  <a:srgbClr val="0000FF"/>
                </a:solidFill>
                <a:latin typeface="Calibri" pitchFamily="34" charset="0"/>
                <a:cs typeface="Calibri" pitchFamily="34" charset="0"/>
              </a:rPr>
              <a:t>Apakah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anda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serius</a:t>
            </a:r>
            <a:r>
              <a:rPr lang="en-CA" sz="2800" b="1" kern="0" dirty="0" smtClean="0">
                <a:solidFill>
                  <a:srgbClr val="0000FF"/>
                </a:solidFill>
                <a:latin typeface="Calibri" pitchFamily="34" charset="0"/>
                <a:cs typeface="Calibri" pitchFamily="34" charset="0"/>
              </a:rPr>
              <a:t>? </a:t>
            </a:r>
          </a:p>
          <a:p>
            <a:pPr lvl="0" algn="ctr" eaLnBrk="0" hangingPunct="0">
              <a:defRPr/>
            </a:pPr>
            <a:r>
              <a:rPr lang="en-CA" sz="2800" b="1" kern="0" dirty="0" err="1" smtClean="0">
                <a:solidFill>
                  <a:srgbClr val="0000FF"/>
                </a:solidFill>
                <a:latin typeface="Calibri" pitchFamily="34" charset="0"/>
                <a:cs typeface="Calibri" pitchFamily="34" charset="0"/>
              </a:rPr>
              <a:t>Kristus</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kepenuhan</a:t>
            </a:r>
            <a:r>
              <a:rPr lang="en-CA" sz="2800" b="1" kern="0" dirty="0" smtClean="0">
                <a:solidFill>
                  <a:srgbClr val="0000FF"/>
                </a:solidFill>
                <a:latin typeface="Calibri" pitchFamily="34" charset="0"/>
                <a:cs typeface="Calibri" pitchFamily="34" charset="0"/>
              </a:rPr>
              <a:t> Allah di </a:t>
            </a:r>
            <a:r>
              <a:rPr lang="en-CA" sz="2800" b="1" kern="0" dirty="0" err="1" smtClean="0">
                <a:solidFill>
                  <a:srgbClr val="0000FF"/>
                </a:solidFill>
                <a:latin typeface="Calibri" pitchFamily="34" charset="0"/>
                <a:cs typeface="Calibri" pitchFamily="34" charset="0"/>
              </a:rPr>
              <a:t>dalammu</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tidak</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menjadikan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anda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penuh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secara</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rohani</a:t>
            </a:r>
            <a:r>
              <a:rPr lang="en-CA" sz="2800" b="1" kern="0" dirty="0" smtClean="0">
                <a:solidFill>
                  <a:srgbClr val="0000FF"/>
                </a:solidFill>
                <a:latin typeface="Calibri" pitchFamily="34" charset="0"/>
                <a:cs typeface="Calibri" pitchFamily="34" charset="0"/>
              </a:rPr>
              <a:t>?</a:t>
            </a:r>
          </a:p>
          <a:p>
            <a:pPr lvl="0" algn="ctr" eaLnBrk="0" hangingPunct="0">
              <a:defRPr/>
            </a:pPr>
            <a:endParaRPr lang="en-CA" sz="800" b="1" kern="0" dirty="0" smtClean="0">
              <a:solidFill>
                <a:srgbClr val="0000FF"/>
              </a:solidFill>
              <a:latin typeface="Calibri" pitchFamily="34" charset="0"/>
              <a:cs typeface="Calibri" pitchFamily="34" charset="0"/>
            </a:endParaRPr>
          </a:p>
          <a:p>
            <a:pPr lvl="0" algn="ctr" eaLnBrk="0" hangingPunct="0">
              <a:defRPr/>
            </a:pPr>
            <a:r>
              <a:rPr lang="en-CA" sz="2800" b="1" kern="0" dirty="0" smtClean="0">
                <a:solidFill>
                  <a:srgbClr val="0000FF"/>
                </a:solidFill>
                <a:latin typeface="Calibri" pitchFamily="34" charset="0"/>
                <a:cs typeface="Calibri" pitchFamily="34" charset="0"/>
              </a:rPr>
              <a:t>Allah </a:t>
            </a:r>
            <a:r>
              <a:rPr lang="en-CA" sz="2800" b="1" kern="0" dirty="0" err="1" smtClean="0">
                <a:solidFill>
                  <a:srgbClr val="0000FF"/>
                </a:solidFill>
                <a:latin typeface="Calibri" pitchFamily="34" charset="0"/>
                <a:cs typeface="Calibri" pitchFamily="34" charset="0"/>
              </a:rPr>
              <a:t>Bapa</a:t>
            </a:r>
            <a:r>
              <a:rPr lang="en-CA" sz="2800" b="1" kern="0" dirty="0" smtClean="0">
                <a:solidFill>
                  <a:srgbClr val="0000FF"/>
                </a:solidFill>
                <a:latin typeface="Calibri" pitchFamily="34" charset="0"/>
                <a:cs typeface="Calibri" pitchFamily="34" charset="0"/>
              </a:rPr>
              <a:t>, </a:t>
            </a:r>
            <a:r>
              <a:rPr lang="en-CA" sz="2800" b="1" kern="0" dirty="0" err="1">
                <a:solidFill>
                  <a:srgbClr val="0000FF"/>
                </a:solidFill>
                <a:latin typeface="Calibri" pitchFamily="34" charset="0"/>
                <a:cs typeface="Calibri" pitchFamily="34" charset="0"/>
              </a:rPr>
              <a:t>A</a:t>
            </a:r>
            <a:r>
              <a:rPr lang="en-CA" sz="2800" b="1" kern="0" dirty="0" err="1" smtClean="0">
                <a:solidFill>
                  <a:srgbClr val="0000FF"/>
                </a:solidFill>
                <a:latin typeface="Calibri" pitchFamily="34" charset="0"/>
                <a:cs typeface="Calibri" pitchFamily="34" charset="0"/>
              </a:rPr>
              <a:t>nak</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t>
            </a:r>
            <a:r>
              <a:rPr lang="en-CA" sz="2800" b="1" kern="0" dirty="0" smtClean="0">
                <a:solidFill>
                  <a:srgbClr val="0000FF"/>
                </a:solidFill>
                <a:latin typeface="Calibri" pitchFamily="34" charset="0"/>
                <a:cs typeface="Calibri" pitchFamily="34" charset="0"/>
              </a:rPr>
              <a:t> di </a:t>
            </a:r>
            <a:r>
              <a:rPr lang="en-CA" sz="2800" b="1" kern="0" dirty="0" err="1" smtClean="0">
                <a:solidFill>
                  <a:srgbClr val="0000FF"/>
                </a:solidFill>
                <a:latin typeface="Calibri" pitchFamily="34" charset="0"/>
                <a:cs typeface="Calibri" pitchFamily="34" charset="0"/>
              </a:rPr>
              <a:t>dalammu</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tetapi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tidak</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dipenuhi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dengan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kepenuhan</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rohani</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Benarkah</a:t>
            </a:r>
            <a:r>
              <a:rPr lang="en-CA" sz="2800" b="1" kern="0" dirty="0" smtClean="0">
                <a:solidFill>
                  <a:srgbClr val="0000FF"/>
                </a:solidFill>
                <a:latin typeface="Calibri" pitchFamily="34" charset="0"/>
                <a:cs typeface="Calibri" pitchFamily="34" charset="0"/>
              </a:rPr>
              <a:t> </a:t>
            </a:r>
            <a:r>
              <a:rPr lang="en-CA" sz="2800" b="1" kern="0" dirty="0" err="1" smtClean="0">
                <a:solidFill>
                  <a:srgbClr val="0000FF"/>
                </a:solidFill>
                <a:latin typeface="Calibri" pitchFamily="34" charset="0"/>
                <a:cs typeface="Calibri" pitchFamily="34" charset="0"/>
              </a:rPr>
              <a:t>itu</a:t>
            </a:r>
            <a:r>
              <a:rPr lang="en-CA" sz="2800" b="1" kern="0" dirty="0" smtClean="0">
                <a:solidFill>
                  <a:srgbClr val="0000FF"/>
                </a:solidFill>
                <a:latin typeface="Calibri" pitchFamily="34" charset="0"/>
                <a:cs typeface="Calibri" pitchFamily="34" charset="0"/>
              </a:rPr>
              <a:t>?</a:t>
            </a:r>
          </a:p>
          <a:p>
            <a:pPr lvl="0" algn="ctr" eaLnBrk="0" hangingPunct="0">
              <a:defRPr/>
            </a:pPr>
            <a:endParaRPr lang="en-CA" sz="2800" b="1" kern="0" dirty="0" smtClean="0">
              <a:solidFill>
                <a:srgbClr val="0000FF"/>
              </a:solidFill>
              <a:latin typeface="Calibri" pitchFamily="34" charset="0"/>
              <a:cs typeface="Calibri" pitchFamily="34" charset="0"/>
            </a:endParaRPr>
          </a:p>
        </p:txBody>
      </p:sp>
      <p:sp>
        <p:nvSpPr>
          <p:cNvPr id="29" name="Oval 28"/>
          <p:cNvSpPr/>
          <p:nvPr/>
        </p:nvSpPr>
        <p:spPr>
          <a:xfrm>
            <a:off x="755576" y="908720"/>
            <a:ext cx="936104" cy="86409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2" name="Rounded Rectangle 31"/>
          <p:cNvSpPr/>
          <p:nvPr/>
        </p:nvSpPr>
        <p:spPr>
          <a:xfrm>
            <a:off x="467544" y="1816224"/>
            <a:ext cx="1512168" cy="18288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3" name="Rectangle 32"/>
          <p:cNvSpPr/>
          <p:nvPr/>
        </p:nvSpPr>
        <p:spPr>
          <a:xfrm>
            <a:off x="1331640" y="347240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Rectangle 44"/>
          <p:cNvSpPr/>
          <p:nvPr/>
        </p:nvSpPr>
        <p:spPr>
          <a:xfrm>
            <a:off x="827584" y="3472408"/>
            <a:ext cx="365760" cy="18288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46" name="Picture 45" descr="lord-jesus-christ-coming-293608.gif"/>
          <p:cNvPicPr>
            <a:picLocks noChangeAspect="1"/>
          </p:cNvPicPr>
          <p:nvPr/>
        </p:nvPicPr>
        <p:blipFill>
          <a:blip r:embed="rId4" cstate="print"/>
          <a:srcRect b="36140"/>
          <a:stretch>
            <a:fillRect/>
          </a:stretch>
        </p:blipFill>
        <p:spPr>
          <a:xfrm>
            <a:off x="107504" y="1700808"/>
            <a:ext cx="2245417" cy="2088232"/>
          </a:xfrm>
          <a:prstGeom prst="star32">
            <a:avLst/>
          </a:prstGeom>
        </p:spPr>
      </p:pic>
      <p:sp>
        <p:nvSpPr>
          <p:cNvPr id="47" name="TextBox 46"/>
          <p:cNvSpPr txBox="1"/>
          <p:nvPr/>
        </p:nvSpPr>
        <p:spPr>
          <a:xfrm>
            <a:off x="467544" y="2341329"/>
            <a:ext cx="1512168" cy="1015663"/>
          </a:xfrm>
          <a:prstGeom prst="rect">
            <a:avLst/>
          </a:prstGeom>
          <a:noFill/>
        </p:spPr>
        <p:txBody>
          <a:bodyPr wrap="square" rtlCol="0">
            <a:spAutoFit/>
          </a:bodyPr>
          <a:lstStyle/>
          <a:p>
            <a:pPr algn="ctr"/>
            <a:r>
              <a:rPr lang="en-CA" sz="2000" b="1" dirty="0" err="1" smtClean="0">
                <a:solidFill>
                  <a:schemeClr val="bg1"/>
                </a:solidFill>
                <a:latin typeface="Calibri" pitchFamily="34" charset="0"/>
                <a:cs typeface="Calibri" pitchFamily="34" charset="0"/>
              </a:rPr>
              <a:t>Kristus</a:t>
            </a:r>
            <a:endParaRPr lang="en-CA" sz="2000" b="1" dirty="0" smtClean="0">
              <a:solidFill>
                <a:schemeClr val="bg1"/>
              </a:solidFill>
              <a:latin typeface="Calibri" pitchFamily="34" charset="0"/>
              <a:cs typeface="Calibri" pitchFamily="34" charset="0"/>
            </a:endParaRPr>
          </a:p>
          <a:p>
            <a:pPr algn="ctr"/>
            <a:r>
              <a:rPr lang="en-CA" sz="2000" b="1" dirty="0" err="1" smtClean="0">
                <a:solidFill>
                  <a:schemeClr val="bg1"/>
                </a:solidFill>
                <a:latin typeface="Calibri" pitchFamily="34" charset="0"/>
                <a:cs typeface="Calibri" pitchFamily="34" charset="0"/>
              </a:rPr>
              <a:t>Kepenuhan</a:t>
            </a:r>
            <a:r>
              <a:rPr lang="en-CA" sz="2000" b="1" dirty="0" smtClean="0">
                <a:solidFill>
                  <a:schemeClr val="bg1"/>
                </a:solidFill>
                <a:latin typeface="Calibri" pitchFamily="34" charset="0"/>
                <a:cs typeface="Calibri" pitchFamily="34" charset="0"/>
              </a:rPr>
              <a:t> Allah</a:t>
            </a:r>
            <a:endParaRPr lang="en-CA" sz="20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364088" y="404664"/>
            <a:ext cx="367240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noProof="0" dirty="0" smtClean="0">
                <a:solidFill>
                  <a:schemeClr val="bg1"/>
                </a:solidFill>
                <a:latin typeface="Calibri" pitchFamily="34" charset="0"/>
                <a:cs typeface="Calibri" pitchFamily="34" charset="0"/>
              </a:rPr>
              <a:t>D</a:t>
            </a:r>
            <a:r>
              <a:rPr lang="en-US" sz="2800" b="1" dirty="0" err="1" smtClean="0">
                <a:solidFill>
                  <a:schemeClr val="bg1"/>
                </a:solidFill>
                <a:latin typeface="Calibri" pitchFamily="34" charset="0"/>
                <a:cs typeface="Calibri" pitchFamily="34" charset="0"/>
              </a:rPr>
              <a:t>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secara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jasmaniah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seluruh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ke-Allahan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t>
            </a:r>
            <a:r>
              <a:rPr lang="en-US" sz="2800" b="1" kern="0" dirty="0" err="1" smtClean="0">
                <a:solidFill>
                  <a:schemeClr val="bg1"/>
                </a:solidFill>
                <a:latin typeface="Calibri" pitchFamily="34" charset="0"/>
                <a:ea typeface="+mj-ea"/>
                <a:cs typeface="+mj-cs"/>
              </a:rPr>
              <a:t>ol</a:t>
            </a:r>
            <a:r>
              <a:rPr lang="en-US" sz="2800" b="1" kern="0" dirty="0" smtClean="0">
                <a:solidFill>
                  <a:schemeClr val="bg1"/>
                </a:solidFill>
                <a:latin typeface="Calibri" pitchFamily="34" charset="0"/>
                <a:ea typeface="+mj-ea"/>
                <a:cs typeface="+mj-cs"/>
              </a:rPr>
              <a:t>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seluruh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berkenan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t>
            </a:r>
            <a:r>
              <a:rPr lang="en-US" sz="2800" b="1" kern="0" dirty="0" err="1" smtClean="0">
                <a:solidFill>
                  <a:schemeClr val="bg1"/>
                </a:solidFill>
                <a:latin typeface="Calibri" pitchFamily="34" charset="0"/>
                <a:ea typeface="+mj-ea"/>
                <a:cs typeface="+mj-cs"/>
              </a:rPr>
              <a:t>ol</a:t>
            </a:r>
            <a:r>
              <a:rPr lang="en-US" sz="2800" b="1" kern="0" dirty="0" smtClean="0">
                <a:solidFill>
                  <a:schemeClr val="bg1"/>
                </a:solidFill>
                <a:latin typeface="Calibri" pitchFamily="34" charset="0"/>
                <a:ea typeface="+mj-ea"/>
                <a:cs typeface="+mj-cs"/>
              </a:rPr>
              <a:t>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1844824"/>
            <a:ext cx="9144000" cy="3924151"/>
          </a:xfrm>
          <a:prstGeom prst="rect">
            <a:avLst/>
          </a:prstGeom>
          <a:noFill/>
        </p:spPr>
        <p:txBody>
          <a:bodyPr wrap="square" rtlCol="0">
            <a:spAutoFit/>
          </a:bodyPr>
          <a:lstStyle/>
          <a:p>
            <a:pPr algn="ctr"/>
            <a:r>
              <a:rPr lang="en-US" b="1" dirty="0" err="1" smtClean="0">
                <a:solidFill>
                  <a:srgbClr val="FF0000"/>
                </a:solidFill>
                <a:latin typeface="Arial" pitchFamily="34" charset="0"/>
                <a:cs typeface="Arial" pitchFamily="34" charset="0"/>
              </a:rPr>
              <a:t>Ada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dgn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sendirinya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Hidup</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Rohani</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Pribadi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Kesadaran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Bebas</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Mengatur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sendiri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Memenuhi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kebutuhan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sendiri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Bijaksana</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Cerdas</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Tidak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terbatas</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Kekal</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Tidak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terselami</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Mahatahu</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Mahakuasa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Berdaulat</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Maha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hadir</a:t>
            </a:r>
            <a:endParaRPr lang="en-US" b="1" dirty="0" smtClean="0">
              <a:solidFill>
                <a:srgbClr val="FF0000"/>
              </a:solidFill>
              <a:latin typeface="Arial" pitchFamily="34" charset="0"/>
              <a:cs typeface="Arial" pitchFamily="34" charset="0"/>
            </a:endParaRPr>
          </a:p>
          <a:p>
            <a:pPr algn="ctr"/>
            <a:r>
              <a:rPr lang="en-US" b="1" dirty="0" err="1" smtClean="0">
                <a:solidFill>
                  <a:srgbClr val="FF0000"/>
                </a:solidFill>
                <a:latin typeface="Arial" pitchFamily="34" charset="0"/>
                <a:cs typeface="Arial" pitchFamily="34" charset="0"/>
              </a:rPr>
              <a:t>Imanen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Transenden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Maha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besar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Setia</a:t>
            </a:r>
            <a:r>
              <a:rPr lang="en-US" b="1" dirty="0" smtClean="0">
                <a:solidFill>
                  <a:srgbClr val="FF0000"/>
                </a:solidFill>
                <a:latin typeface="Arial" pitchFamily="34" charset="0"/>
                <a:cs typeface="Arial" pitchFamily="34" charset="0"/>
              </a:rPr>
              <a:t>     Kudus    </a:t>
            </a:r>
            <a:r>
              <a:rPr lang="en-US" b="1" dirty="0" err="1" smtClean="0">
                <a:solidFill>
                  <a:srgbClr val="FF0000"/>
                </a:solidFill>
                <a:latin typeface="Arial" pitchFamily="34" charset="0"/>
                <a:cs typeface="Arial" pitchFamily="34" charset="0"/>
              </a:rPr>
              <a:t>Kebenaran</a:t>
            </a:r>
            <a:endParaRPr lang="en-US" b="1" dirty="0" smtClean="0">
              <a:solidFill>
                <a:srgbClr val="FF0000"/>
              </a:solidFill>
              <a:latin typeface="Arial" pitchFamily="34" charset="0"/>
              <a:cs typeface="Arial" pitchFamily="34" charset="0"/>
            </a:endParaRPr>
          </a:p>
          <a:p>
            <a:pPr algn="ctr"/>
            <a:r>
              <a:rPr lang="en-US" b="1" dirty="0" err="1" smtClean="0">
                <a:solidFill>
                  <a:srgbClr val="FF0000"/>
                </a:solidFill>
                <a:latin typeface="Arial" pitchFamily="34" charset="0"/>
                <a:cs typeface="Arial" pitchFamily="34" charset="0"/>
              </a:rPr>
              <a:t>Sempurna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Kasih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Adil</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Sabar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menderita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Benar</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Jujur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Pemurah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Belas</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kasihan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Tidak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berubah</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Pencemburu</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Murka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Baik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Rendah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hati</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Keesaan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Tritunggal</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Bapa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Anak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Roh</a:t>
            </a:r>
            <a:endParaRPr lang="en-US" b="1" dirty="0" smtClean="0">
              <a:solidFill>
                <a:srgbClr val="FF0000"/>
              </a:solidFill>
              <a:latin typeface="Arial" pitchFamily="34" charset="0"/>
              <a:cs typeface="Arial" pitchFamily="34" charset="0"/>
            </a:endParaRPr>
          </a:p>
          <a:p>
            <a:pPr algn="ctr"/>
            <a:r>
              <a:rPr lang="en-US" b="1" dirty="0" err="1" smtClean="0">
                <a:solidFill>
                  <a:srgbClr val="FF0000"/>
                </a:solidFill>
                <a:latin typeface="Arial" pitchFamily="34" charset="0"/>
                <a:cs typeface="Arial" pitchFamily="34" charset="0"/>
              </a:rPr>
              <a:t>Pencipta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Penopang</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Penyelamat</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Gembala</a:t>
            </a:r>
            <a:r>
              <a:rPr lang="en-US" b="1" dirty="0" smtClean="0">
                <a:solidFill>
                  <a:srgbClr val="FF0000"/>
                </a:solidFill>
                <a:latin typeface="Arial" pitchFamily="34" charset="0"/>
                <a:cs typeface="Arial" pitchFamily="34" charset="0"/>
              </a:rPr>
              <a:t>           Hakim                 Raja</a:t>
            </a:r>
          </a:p>
          <a:p>
            <a:pPr algn="ctr"/>
            <a:r>
              <a:rPr lang="en-US" b="1" dirty="0" err="1" smtClean="0">
                <a:solidFill>
                  <a:srgbClr val="FF0000"/>
                </a:solidFill>
                <a:latin typeface="Arial" pitchFamily="34" charset="0"/>
                <a:cs typeface="Arial" pitchFamily="34" charset="0"/>
              </a:rPr>
              <a:t>Sukacita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dlm</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Dirinya</a:t>
            </a:r>
            <a:endParaRPr lang="en-US" b="1" dirty="0" smtClean="0">
              <a:solidFill>
                <a:srgbClr val="FF0000"/>
              </a:solidFill>
              <a:latin typeface="Arial" pitchFamily="34" charset="0"/>
              <a:cs typeface="Arial" pitchFamily="34" charset="0"/>
            </a:endParaRPr>
          </a:p>
          <a:p>
            <a:pPr algn="ctr">
              <a:lnSpc>
                <a:spcPts val="1800"/>
              </a:lnSpc>
            </a:pP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US" sz="2800" b="1" kern="0" dirty="0" err="1" smtClean="0">
                <a:solidFill>
                  <a:schemeClr val="bg1"/>
                </a:solidFill>
                <a:latin typeface="Calibri" pitchFamily="34" charset="0"/>
                <a:ea typeface="+mj-ea"/>
                <a:cs typeface="Calibri" pitchFamily="34" charset="0"/>
              </a:rPr>
              <a:t>Kristus</a:t>
            </a:r>
            <a:r>
              <a:rPr lang="en-US" sz="2800" b="1" kern="0" dirty="0" smtClean="0">
                <a:solidFill>
                  <a:schemeClr val="bg1"/>
                </a:solidFill>
                <a:latin typeface="Calibri" pitchFamily="34" charset="0"/>
                <a:ea typeface="+mj-ea"/>
                <a:cs typeface="Calibri" pitchFamily="34" charset="0"/>
              </a:rPr>
              <a:t> </a:t>
            </a:r>
            <a:r>
              <a:rPr lang="en-US" sz="2800" b="1" kern="0" dirty="0" err="1" smtClean="0">
                <a:solidFill>
                  <a:schemeClr val="bg1"/>
                </a:solidFill>
                <a:latin typeface="Calibri" pitchFamily="34" charset="0"/>
                <a:ea typeface="+mj-ea"/>
                <a:cs typeface="Calibri" pitchFamily="34" charset="0"/>
              </a:rPr>
              <a:t>adalah</a:t>
            </a:r>
            <a:r>
              <a:rPr lang="en-US" sz="2800" b="1" kern="0" dirty="0" smtClean="0">
                <a:solidFill>
                  <a:schemeClr val="bg1"/>
                </a:solidFill>
                <a:latin typeface="Calibri" pitchFamily="34" charset="0"/>
                <a:ea typeface="+mj-ea"/>
                <a:cs typeface="Calibri" pitchFamily="34" charset="0"/>
              </a:rPr>
              <a:t> </a:t>
            </a:r>
            <a:r>
              <a:rPr lang="en-US" sz="2800" b="1" kern="0" dirty="0" err="1" smtClean="0">
                <a:solidFill>
                  <a:schemeClr val="bg1"/>
                </a:solidFill>
                <a:latin typeface="Calibri" pitchFamily="34" charset="0"/>
                <a:ea typeface="+mj-ea"/>
                <a:cs typeface="Calibri" pitchFamily="34" charset="0"/>
              </a:rPr>
              <a:t>kepenuhan</a:t>
            </a:r>
            <a:r>
              <a:rPr lang="en-US" sz="2800" b="1" kern="0" dirty="0" smtClean="0">
                <a:solidFill>
                  <a:schemeClr val="bg1"/>
                </a:solidFill>
                <a:latin typeface="Calibri" pitchFamily="34" charset="0"/>
                <a:ea typeface="+mj-ea"/>
                <a:cs typeface="Calibri" pitchFamily="34" charset="0"/>
              </a:rPr>
              <a:t> Allah </a:t>
            </a:r>
            <a:r>
              <a:rPr lang="en-US" sz="2800" b="1" kern="0" dirty="0" err="1" smtClean="0">
                <a:solidFill>
                  <a:schemeClr val="bg1"/>
                </a:solidFill>
                <a:latin typeface="Calibri" pitchFamily="34" charset="0"/>
                <a:ea typeface="+mj-ea"/>
                <a:cs typeface="Calibri" pitchFamily="34" charset="0"/>
              </a:rPr>
              <a:t>dalam</a:t>
            </a:r>
            <a:r>
              <a:rPr lang="en-US" sz="2800" b="1" kern="0" dirty="0" smtClean="0">
                <a:solidFill>
                  <a:schemeClr val="bg1"/>
                </a:solidFill>
                <a:latin typeface="Calibri" pitchFamily="34" charset="0"/>
                <a:ea typeface="+mj-ea"/>
                <a:cs typeface="Calibri" pitchFamily="34" charset="0"/>
              </a:rPr>
              <a:t> </a:t>
            </a:r>
            <a:r>
              <a:rPr lang="en-US" sz="2800" b="1" kern="0" dirty="0" err="1" smtClean="0">
                <a:solidFill>
                  <a:schemeClr val="bg1"/>
                </a:solidFill>
                <a:latin typeface="Calibri" pitchFamily="34" charset="0"/>
                <a:ea typeface="+mj-ea"/>
                <a:cs typeface="Calibri" pitchFamily="34" charset="0"/>
              </a:rPr>
              <a:t>manusia</a:t>
            </a:r>
            <a:r>
              <a:rPr lang="en-US" sz="2800" b="1" kern="0" dirty="0" smtClean="0">
                <a:solidFill>
                  <a:schemeClr val="bg1"/>
                </a:solidFill>
                <a:latin typeface="Calibri" pitchFamily="34" charset="0"/>
                <a:ea typeface="+mj-ea"/>
                <a:cs typeface="Calibri" pitchFamily="34" charset="0"/>
              </a:rPr>
              <a:t>.</a:t>
            </a:r>
          </a:p>
          <a:p>
            <a:pPr algn="ctr"/>
            <a:r>
              <a:rPr lang="en-CA"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menjadi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manusia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antara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melihat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kemuliaan-Nya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Yoh</a:t>
            </a:r>
            <a:r>
              <a:rPr lang="en-US" sz="2800" b="1" dirty="0" smtClean="0">
                <a:solidFill>
                  <a:schemeClr val="bg1"/>
                </a:solidFill>
                <a:latin typeface="Calibri" pitchFamily="34" charset="0"/>
                <a:cs typeface="Calibri" pitchFamily="34" charset="0"/>
              </a:rPr>
              <a:t>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364088" y="404664"/>
            <a:ext cx="367240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noProof="0" dirty="0" smtClean="0">
                <a:solidFill>
                  <a:schemeClr val="bg1"/>
                </a:solidFill>
                <a:latin typeface="Calibri" pitchFamily="34" charset="0"/>
                <a:cs typeface="Calibri" pitchFamily="34" charset="0"/>
              </a:rPr>
              <a:t>D</a:t>
            </a:r>
            <a:r>
              <a:rPr lang="en-US" sz="2800" b="1" dirty="0" err="1" smtClean="0">
                <a:solidFill>
                  <a:schemeClr val="bg1"/>
                </a:solidFill>
                <a:latin typeface="Calibri" pitchFamily="34" charset="0"/>
                <a:cs typeface="Calibri" pitchFamily="34" charset="0"/>
              </a:rPr>
              <a:t>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secara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jasmaniah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seluruh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ke-Allahan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t>
            </a:r>
            <a:r>
              <a:rPr lang="en-US" sz="2800" b="1" kern="0" dirty="0" err="1" smtClean="0">
                <a:solidFill>
                  <a:schemeClr val="bg1"/>
                </a:solidFill>
                <a:latin typeface="Calibri" pitchFamily="34" charset="0"/>
                <a:ea typeface="+mj-ea"/>
                <a:cs typeface="+mj-cs"/>
              </a:rPr>
              <a:t>ol</a:t>
            </a:r>
            <a:r>
              <a:rPr lang="en-US" sz="2800" b="1" kern="0" dirty="0" smtClean="0">
                <a:solidFill>
                  <a:schemeClr val="bg1"/>
                </a:solidFill>
                <a:latin typeface="Calibri" pitchFamily="34" charset="0"/>
                <a:ea typeface="+mj-ea"/>
                <a:cs typeface="+mj-cs"/>
              </a:rPr>
              <a:t>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seluruh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berkenan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t>
            </a:r>
            <a:r>
              <a:rPr lang="en-US" sz="2800" b="1" kern="0" dirty="0" err="1" smtClean="0">
                <a:solidFill>
                  <a:schemeClr val="bg1"/>
                </a:solidFill>
                <a:latin typeface="Calibri" pitchFamily="34" charset="0"/>
                <a:ea typeface="+mj-ea"/>
                <a:cs typeface="+mj-cs"/>
              </a:rPr>
              <a:t>ol</a:t>
            </a:r>
            <a:r>
              <a:rPr lang="en-US" sz="2800" b="1" kern="0" dirty="0" smtClean="0">
                <a:solidFill>
                  <a:schemeClr val="bg1"/>
                </a:solidFill>
                <a:latin typeface="Calibri" pitchFamily="34" charset="0"/>
                <a:ea typeface="+mj-ea"/>
                <a:cs typeface="+mj-cs"/>
              </a:rPr>
              <a:t>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1844824"/>
            <a:ext cx="9144000" cy="3924151"/>
          </a:xfrm>
          <a:prstGeom prst="rect">
            <a:avLst/>
          </a:prstGeom>
          <a:noFill/>
        </p:spPr>
        <p:txBody>
          <a:bodyPr wrap="square" rtlCol="0">
            <a:spAutoFit/>
          </a:bodyPr>
          <a:lstStyle/>
          <a:p>
            <a:pPr algn="ctr"/>
            <a:r>
              <a:rPr lang="en-US" b="1" dirty="0" err="1" smtClean="0">
                <a:solidFill>
                  <a:srgbClr val="FF0000"/>
                </a:solidFill>
                <a:latin typeface="Arial" pitchFamily="34" charset="0"/>
                <a:cs typeface="Arial" pitchFamily="34" charset="0"/>
              </a:rPr>
              <a:t>Ada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dgn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sendirinya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Hidup</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Rohani</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Pribadi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Kesadaran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Bebas</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Mengatur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sendiri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Memenuhi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kebutuhan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sendiri</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Bijaksana</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Cerdas</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Tidak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terbatas</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Kekal</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Tidak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terselami</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Mahatahu</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Mahakuasa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Berdaulat</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Maha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hadir</a:t>
            </a:r>
            <a:endParaRPr lang="en-US" b="1" dirty="0" smtClean="0">
              <a:solidFill>
                <a:srgbClr val="FF0000"/>
              </a:solidFill>
              <a:latin typeface="Arial" pitchFamily="34" charset="0"/>
              <a:cs typeface="Arial" pitchFamily="34" charset="0"/>
            </a:endParaRPr>
          </a:p>
          <a:p>
            <a:pPr algn="ctr"/>
            <a:r>
              <a:rPr lang="en-US" b="1" dirty="0" err="1" smtClean="0">
                <a:solidFill>
                  <a:srgbClr val="FF0000"/>
                </a:solidFill>
                <a:latin typeface="Arial" pitchFamily="34" charset="0"/>
                <a:cs typeface="Arial" pitchFamily="34" charset="0"/>
              </a:rPr>
              <a:t>Imanen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Transenden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Maha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besar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Setia</a:t>
            </a:r>
            <a:r>
              <a:rPr lang="en-US" b="1" dirty="0" smtClean="0">
                <a:solidFill>
                  <a:srgbClr val="FF0000"/>
                </a:solidFill>
                <a:latin typeface="Arial" pitchFamily="34" charset="0"/>
                <a:cs typeface="Arial" pitchFamily="34" charset="0"/>
              </a:rPr>
              <a:t>     Kudus    </a:t>
            </a:r>
            <a:r>
              <a:rPr lang="en-US" b="1" dirty="0" err="1" smtClean="0">
                <a:solidFill>
                  <a:srgbClr val="FF0000"/>
                </a:solidFill>
                <a:latin typeface="Arial" pitchFamily="34" charset="0"/>
                <a:cs typeface="Arial" pitchFamily="34" charset="0"/>
              </a:rPr>
              <a:t>Kebenaran</a:t>
            </a:r>
            <a:endParaRPr lang="en-US" b="1" dirty="0" smtClean="0">
              <a:solidFill>
                <a:srgbClr val="FF0000"/>
              </a:solidFill>
              <a:latin typeface="Arial" pitchFamily="34" charset="0"/>
              <a:cs typeface="Arial" pitchFamily="34" charset="0"/>
            </a:endParaRPr>
          </a:p>
          <a:p>
            <a:pPr algn="ctr"/>
            <a:r>
              <a:rPr lang="en-US" b="1" dirty="0" err="1" smtClean="0">
                <a:solidFill>
                  <a:srgbClr val="FF0000"/>
                </a:solidFill>
                <a:latin typeface="Arial" pitchFamily="34" charset="0"/>
                <a:cs typeface="Arial" pitchFamily="34" charset="0"/>
              </a:rPr>
              <a:t>Sempurna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Kasih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Adil</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Sabar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menderita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Benar</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Jujur</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Pemurah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Belas</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kasihan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Tidak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berubah</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Pencemburu</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Murka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Baik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Rendah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hati</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Keesaan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Tritunggal</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Bapa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Anak</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dan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Roh</a:t>
            </a:r>
            <a:endParaRPr lang="en-US" b="1" dirty="0" smtClean="0">
              <a:solidFill>
                <a:srgbClr val="FF0000"/>
              </a:solidFill>
              <a:latin typeface="Arial" pitchFamily="34" charset="0"/>
              <a:cs typeface="Arial" pitchFamily="34" charset="0"/>
            </a:endParaRPr>
          </a:p>
          <a:p>
            <a:pPr algn="ctr"/>
            <a:r>
              <a:rPr lang="en-US" b="1" dirty="0" err="1" smtClean="0">
                <a:solidFill>
                  <a:srgbClr val="FF0000"/>
                </a:solidFill>
                <a:latin typeface="Arial" pitchFamily="34" charset="0"/>
                <a:cs typeface="Arial" pitchFamily="34" charset="0"/>
              </a:rPr>
              <a:t>Pencipta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Penopang</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Penyelamat</a:t>
            </a:r>
            <a:r>
              <a:rPr lang="en-US" b="1" dirty="0" smtClean="0">
                <a:solidFill>
                  <a:srgbClr val="FF0000"/>
                </a:solidFill>
                <a:latin typeface="Arial" pitchFamily="34" charset="0"/>
                <a:cs typeface="Arial" pitchFamily="34" charset="0"/>
              </a:rPr>
              <a:t>   </a:t>
            </a:r>
          </a:p>
          <a:p>
            <a:pPr algn="ctr"/>
            <a:r>
              <a:rPr lang="en-US" b="1" dirty="0" err="1" smtClean="0">
                <a:solidFill>
                  <a:srgbClr val="FF0000"/>
                </a:solidFill>
                <a:latin typeface="Arial" pitchFamily="34" charset="0"/>
                <a:cs typeface="Arial" pitchFamily="34" charset="0"/>
              </a:rPr>
              <a:t>Gembala</a:t>
            </a:r>
            <a:r>
              <a:rPr lang="en-US" b="1" dirty="0" smtClean="0">
                <a:solidFill>
                  <a:srgbClr val="FF0000"/>
                </a:solidFill>
                <a:latin typeface="Arial" pitchFamily="34" charset="0"/>
                <a:cs typeface="Arial" pitchFamily="34" charset="0"/>
              </a:rPr>
              <a:t>           Hakim                 Raja</a:t>
            </a:r>
          </a:p>
          <a:p>
            <a:pPr algn="ctr"/>
            <a:r>
              <a:rPr lang="en-US" b="1" dirty="0" err="1" smtClean="0">
                <a:solidFill>
                  <a:srgbClr val="FF0000"/>
                </a:solidFill>
                <a:latin typeface="Arial" pitchFamily="34" charset="0"/>
                <a:cs typeface="Arial" pitchFamily="34" charset="0"/>
              </a:rPr>
              <a:t>Sukacita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dlm</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Dirinya</a:t>
            </a:r>
            <a:endParaRPr lang="en-US" b="1" dirty="0" smtClean="0">
              <a:solidFill>
                <a:srgbClr val="FF0000"/>
              </a:solidFill>
              <a:latin typeface="Arial" pitchFamily="34" charset="0"/>
              <a:cs typeface="Arial" pitchFamily="34" charset="0"/>
            </a:endParaRPr>
          </a:p>
          <a:p>
            <a:pPr algn="ctr">
              <a:lnSpc>
                <a:spcPts val="1800"/>
              </a:lnSpc>
            </a:pPr>
            <a:endParaRPr lang="en-CA" dirty="0">
              <a:solidFill>
                <a:srgbClr val="FF0000"/>
              </a:solidFill>
            </a:endParaRPr>
          </a:p>
        </p:txBody>
      </p:sp>
      <p:sp>
        <p:nvSpPr>
          <p:cNvPr id="13" name="Title 1"/>
          <p:cNvSpPr txBox="1">
            <a:spLocks/>
          </p:cNvSpPr>
          <p:nvPr/>
        </p:nvSpPr>
        <p:spPr bwMode="auto">
          <a:xfrm>
            <a:off x="35496" y="5742384"/>
            <a:ext cx="9073008" cy="782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US" sz="2800" b="1" kern="0" dirty="0" err="1" smtClean="0">
                <a:solidFill>
                  <a:schemeClr val="bg1"/>
                </a:solidFill>
                <a:latin typeface="Calibri" pitchFamily="34" charset="0"/>
                <a:ea typeface="+mj-ea"/>
                <a:cs typeface="Calibri" pitchFamily="34" charset="0"/>
              </a:rPr>
              <a:t>Kristus</a:t>
            </a:r>
            <a:r>
              <a:rPr lang="en-US" sz="2800" b="1" kern="0" dirty="0" smtClean="0">
                <a:solidFill>
                  <a:schemeClr val="bg1"/>
                </a:solidFill>
                <a:latin typeface="Calibri" pitchFamily="34" charset="0"/>
                <a:ea typeface="+mj-ea"/>
                <a:cs typeface="Calibri" pitchFamily="34" charset="0"/>
              </a:rPr>
              <a:t> </a:t>
            </a:r>
            <a:r>
              <a:rPr lang="en-US" sz="2800" b="1" kern="0" dirty="0" err="1" smtClean="0">
                <a:solidFill>
                  <a:schemeClr val="bg1"/>
                </a:solidFill>
                <a:latin typeface="Calibri" pitchFamily="34" charset="0"/>
                <a:ea typeface="+mj-ea"/>
                <a:cs typeface="Calibri" pitchFamily="34" charset="0"/>
              </a:rPr>
              <a:t>adalah</a:t>
            </a:r>
            <a:r>
              <a:rPr lang="en-US" sz="2800" b="1" kern="0" dirty="0" smtClean="0">
                <a:solidFill>
                  <a:schemeClr val="bg1"/>
                </a:solidFill>
                <a:latin typeface="Calibri" pitchFamily="34" charset="0"/>
                <a:ea typeface="+mj-ea"/>
                <a:cs typeface="Calibri" pitchFamily="34" charset="0"/>
              </a:rPr>
              <a:t> </a:t>
            </a:r>
            <a:r>
              <a:rPr lang="en-US" sz="2800" b="1" kern="0" dirty="0" err="1" smtClean="0">
                <a:solidFill>
                  <a:schemeClr val="bg1"/>
                </a:solidFill>
                <a:latin typeface="Calibri" pitchFamily="34" charset="0"/>
                <a:ea typeface="+mj-ea"/>
                <a:cs typeface="Calibri" pitchFamily="34" charset="0"/>
              </a:rPr>
              <a:t>kepenuhan</a:t>
            </a:r>
            <a:r>
              <a:rPr lang="en-US" sz="2800" b="1" kern="0" dirty="0" smtClean="0">
                <a:solidFill>
                  <a:schemeClr val="bg1"/>
                </a:solidFill>
                <a:latin typeface="Calibri" pitchFamily="34" charset="0"/>
                <a:ea typeface="+mj-ea"/>
                <a:cs typeface="Calibri" pitchFamily="34" charset="0"/>
              </a:rPr>
              <a:t> Allah </a:t>
            </a:r>
            <a:r>
              <a:rPr lang="en-US" sz="2800" b="1" kern="0" dirty="0" err="1" smtClean="0">
                <a:solidFill>
                  <a:schemeClr val="bg1"/>
                </a:solidFill>
                <a:latin typeface="Calibri" pitchFamily="34" charset="0"/>
                <a:ea typeface="+mj-ea"/>
                <a:cs typeface="Calibri" pitchFamily="34" charset="0"/>
              </a:rPr>
              <a:t>dalam</a:t>
            </a:r>
            <a:r>
              <a:rPr lang="en-US" sz="2800" b="1" kern="0" dirty="0" smtClean="0">
                <a:solidFill>
                  <a:schemeClr val="bg1"/>
                </a:solidFill>
                <a:latin typeface="Calibri" pitchFamily="34" charset="0"/>
                <a:ea typeface="+mj-ea"/>
                <a:cs typeface="Calibri" pitchFamily="34" charset="0"/>
              </a:rPr>
              <a:t> </a:t>
            </a:r>
            <a:r>
              <a:rPr lang="en-US" sz="2800" b="1" kern="0" dirty="0" err="1" smtClean="0">
                <a:solidFill>
                  <a:schemeClr val="bg1"/>
                </a:solidFill>
                <a:latin typeface="Calibri" pitchFamily="34" charset="0"/>
                <a:ea typeface="+mj-ea"/>
                <a:cs typeface="Calibri" pitchFamily="34" charset="0"/>
              </a:rPr>
              <a:t>manusia</a:t>
            </a:r>
            <a:r>
              <a:rPr lang="en-US" sz="2800" b="1" kern="0" dirty="0" smtClean="0">
                <a:solidFill>
                  <a:schemeClr val="bg1"/>
                </a:solidFill>
                <a:latin typeface="Calibri" pitchFamily="34" charset="0"/>
                <a:ea typeface="+mj-ea"/>
                <a:cs typeface="Calibri" pitchFamily="34" charset="0"/>
              </a:rPr>
              <a:t>.</a:t>
            </a:r>
          </a:p>
          <a:p>
            <a:pPr algn="ctr"/>
            <a:r>
              <a:rPr lang="en-CA"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menjadi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manusia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antara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kita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melihat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kemuliaan-Nya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Yoh</a:t>
            </a:r>
            <a:r>
              <a:rPr lang="en-US" sz="2800" b="1" dirty="0" smtClean="0">
                <a:solidFill>
                  <a:schemeClr val="bg1"/>
                </a:solidFill>
                <a:latin typeface="Calibri" pitchFamily="34" charset="0"/>
                <a:cs typeface="Calibri" pitchFamily="34" charset="0"/>
              </a:rPr>
              <a:t> 1:14</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
        <p:nvSpPr>
          <p:cNvPr id="8" name="TextBox 8"/>
          <p:cNvSpPr txBox="1">
            <a:spLocks noChangeArrowheads="1"/>
          </p:cNvSpPr>
          <p:nvPr/>
        </p:nvSpPr>
        <p:spPr bwMode="auto">
          <a:xfrm>
            <a:off x="7308304" y="3975447"/>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ron1.jpg"/>
          <p:cNvPicPr>
            <a:picLocks noChangeAspect="1"/>
          </p:cNvPicPr>
          <p:nvPr/>
        </p:nvPicPr>
        <p:blipFill>
          <a:blip r:embed="rId2" cstate="print"/>
          <a:stretch>
            <a:fillRect/>
          </a:stretch>
        </p:blipFill>
        <p:spPr>
          <a:xfrm>
            <a:off x="0" y="0"/>
            <a:ext cx="9144000" cy="6858000"/>
          </a:xfrm>
          <a:prstGeom prst="rect">
            <a:avLst/>
          </a:prstGeom>
        </p:spPr>
      </p:pic>
      <p:sp>
        <p:nvSpPr>
          <p:cNvPr id="9" name="Title 1"/>
          <p:cNvSpPr txBox="1">
            <a:spLocks/>
          </p:cNvSpPr>
          <p:nvPr/>
        </p:nvSpPr>
        <p:spPr bwMode="auto">
          <a:xfrm>
            <a:off x="5580112"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the whole fullness of deity dwells bodily”</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2:9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0" name="Title 1"/>
          <p:cNvSpPr txBox="1">
            <a:spLocks/>
          </p:cNvSpPr>
          <p:nvPr/>
        </p:nvSpPr>
        <p:spPr bwMode="auto">
          <a:xfrm>
            <a:off x="107504" y="404664"/>
            <a:ext cx="345638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“For in him all the fullness of God was pleased to dwell”</a:t>
            </a:r>
          </a:p>
          <a:p>
            <a:pPr marL="0" marR="0" lvl="0" indent="0" algn="ctr" defTabSz="914400" rtl="0" eaLnBrk="0" fontAlgn="base" latinLnBrk="0" hangingPunct="0">
              <a:lnSpc>
                <a:spcPts val="3100"/>
              </a:lnSpc>
              <a:spcBef>
                <a:spcPct val="0"/>
              </a:spcBef>
              <a:spcAft>
                <a:spcPct val="0"/>
              </a:spcAft>
              <a:buClrTx/>
              <a:buSzTx/>
              <a:buFontTx/>
              <a:buNone/>
              <a:tabLst/>
              <a:defRPr/>
            </a:pPr>
            <a:r>
              <a:rPr lang="en-US" sz="2800" b="1" kern="0" dirty="0" smtClean="0">
                <a:solidFill>
                  <a:schemeClr val="bg1"/>
                </a:solidFill>
                <a:latin typeface="Calibri" pitchFamily="34" charset="0"/>
                <a:ea typeface="+mj-ea"/>
                <a:cs typeface="+mj-cs"/>
              </a:rPr>
              <a:t>Col 1:19</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10"/>
          <p:cNvSpPr txBox="1"/>
          <p:nvPr/>
        </p:nvSpPr>
        <p:spPr>
          <a:xfrm>
            <a:off x="108520" y="2419141"/>
            <a:ext cx="9144000" cy="3170099"/>
          </a:xfrm>
          <a:prstGeom prst="rect">
            <a:avLst/>
          </a:prstGeom>
          <a:noFill/>
        </p:spPr>
        <p:txBody>
          <a:bodyPr wrap="square" rtlCol="0">
            <a:spAutoFit/>
          </a:bodyPr>
          <a:lstStyle/>
          <a:p>
            <a:pPr algn="ctr">
              <a:lnSpc>
                <a:spcPts val="2400"/>
              </a:lnSpc>
            </a:pPr>
            <a:r>
              <a:rPr lang="sv-SE" sz="2400" b="1" dirty="0" smtClean="0">
                <a:solidFill>
                  <a:srgbClr val="FF0000"/>
                </a:solidFill>
                <a:latin typeface="Calibri" pitchFamily="34" charset="0"/>
                <a:cs typeface="Calibri" pitchFamily="34" charset="0"/>
              </a:rPr>
              <a:t>gambar Allah yang sekarang kelihatan Kol 1:15</a:t>
            </a:r>
          </a:p>
          <a:p>
            <a:pPr algn="ctr">
              <a:lnSpc>
                <a:spcPts val="2400"/>
              </a:lnSpc>
            </a:pPr>
            <a:r>
              <a:rPr lang="sv-SE" sz="2400" b="1" dirty="0" smtClean="0">
                <a:solidFill>
                  <a:srgbClr val="FF0000"/>
                </a:solidFill>
                <a:latin typeface="Calibri" pitchFamily="34" charset="0"/>
                <a:cs typeface="Calibri" pitchFamily="34" charset="0"/>
              </a:rPr>
              <a:t>Pencipta segala Kol 1:16</a:t>
            </a:r>
          </a:p>
          <a:p>
            <a:pPr algn="ctr">
              <a:lnSpc>
                <a:spcPts val="2400"/>
              </a:lnSpc>
            </a:pPr>
            <a:r>
              <a:rPr lang="sv-SE" sz="2400" b="1" dirty="0" smtClean="0">
                <a:solidFill>
                  <a:srgbClr val="FF0000"/>
                </a:solidFill>
                <a:latin typeface="Calibri" pitchFamily="34" charset="0"/>
                <a:cs typeface="Calibri" pitchFamily="34" charset="0"/>
              </a:rPr>
              <a:t>Dia menopang segala Kol 1:16</a:t>
            </a:r>
          </a:p>
          <a:p>
            <a:pPr algn="ctr">
              <a:lnSpc>
                <a:spcPts val="2400"/>
              </a:lnSpc>
            </a:pPr>
            <a:r>
              <a:rPr lang="sv-SE" sz="2400" b="1" dirty="0" smtClean="0">
                <a:solidFill>
                  <a:srgbClr val="FF0000"/>
                </a:solidFill>
                <a:latin typeface="Calibri" pitchFamily="34" charset="0"/>
                <a:cs typeface="Calibri" pitchFamily="34" charset="0"/>
              </a:rPr>
              <a:t>Kepala tubuh Kol 1:18; 2:19</a:t>
            </a:r>
          </a:p>
          <a:p>
            <a:pPr algn="ctr">
              <a:lnSpc>
                <a:spcPts val="2400"/>
              </a:lnSpc>
            </a:pPr>
            <a:r>
              <a:rPr lang="sv-SE" sz="2400" b="1" dirty="0" smtClean="0">
                <a:solidFill>
                  <a:srgbClr val="FF0000"/>
                </a:solidFill>
                <a:latin typeface="Calibri" pitchFamily="34" charset="0"/>
                <a:cs typeface="Calibri" pitchFamily="34" charset="0"/>
              </a:rPr>
              <a:t>Pertama bangkit Kol 1:18</a:t>
            </a:r>
            <a:endParaRPr lang="en-US" sz="2400" b="1" dirty="0" smtClean="0">
              <a:solidFill>
                <a:srgbClr val="FF0000"/>
              </a:solidFill>
              <a:latin typeface="Calibri" pitchFamily="34" charset="0"/>
              <a:cs typeface="Calibri" pitchFamily="34" charset="0"/>
            </a:endParaRPr>
          </a:p>
          <a:p>
            <a:pPr algn="ctr">
              <a:lnSpc>
                <a:spcPts val="2400"/>
              </a:lnSpc>
            </a:pPr>
            <a:r>
              <a:rPr lang="sv-SE" sz="2400" b="1" dirty="0" smtClean="0">
                <a:solidFill>
                  <a:srgbClr val="FF0000"/>
                </a:solidFill>
                <a:latin typeface="Calibri" pitchFamily="34" charset="0"/>
                <a:cs typeface="Calibri" pitchFamily="34" charset="0"/>
              </a:rPr>
              <a:t>Lebih utama Kol 1:18</a:t>
            </a:r>
            <a:endParaRPr lang="en-US" sz="2400" b="1" dirty="0" smtClean="0">
              <a:solidFill>
                <a:srgbClr val="FF0000"/>
              </a:solidFill>
              <a:latin typeface="Calibri" pitchFamily="34" charset="0"/>
              <a:cs typeface="Calibri" pitchFamily="34" charset="0"/>
            </a:endParaRPr>
          </a:p>
          <a:p>
            <a:pPr algn="ctr">
              <a:lnSpc>
                <a:spcPts val="2400"/>
              </a:lnSpc>
            </a:pPr>
            <a:r>
              <a:rPr lang="sv-SE" sz="2400" b="1" dirty="0" smtClean="0">
                <a:solidFill>
                  <a:srgbClr val="FF0000"/>
                </a:solidFill>
                <a:latin typeface="Calibri" pitchFamily="34" charset="0"/>
                <a:cs typeface="Calibri" pitchFamily="34" charset="0"/>
              </a:rPr>
              <a:t>Kepenuhan Allah di dlm Dia Kol 1:19; 2:9</a:t>
            </a:r>
          </a:p>
          <a:p>
            <a:pPr algn="ctr">
              <a:lnSpc>
                <a:spcPts val="2400"/>
              </a:lnSpc>
            </a:pPr>
            <a:r>
              <a:rPr lang="en-US" sz="2400" b="1" dirty="0" smtClean="0">
                <a:solidFill>
                  <a:srgbClr val="FF0000"/>
                </a:solidFill>
                <a:latin typeface="Calibri" pitchFamily="34" charset="0"/>
                <a:cs typeface="Calibri" pitchFamily="34" charset="0"/>
              </a:rPr>
              <a:t>Allah </a:t>
            </a:r>
            <a:r>
              <a:rPr lang="en-US" sz="2400" b="1" dirty="0" err="1" smtClean="0">
                <a:solidFill>
                  <a:srgbClr val="FF0000"/>
                </a:solidFill>
                <a:latin typeface="Calibri" pitchFamily="34" charset="0"/>
                <a:cs typeface="Calibri" pitchFamily="34" charset="0"/>
              </a:rPr>
              <a:t>memperdamaikan</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segala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oleh</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Dia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Kol</a:t>
            </a:r>
            <a:r>
              <a:rPr lang="en-US" sz="2400" b="1" dirty="0" smtClean="0">
                <a:solidFill>
                  <a:srgbClr val="FF0000"/>
                </a:solidFill>
                <a:latin typeface="Calibri" pitchFamily="34" charset="0"/>
                <a:cs typeface="Calibri" pitchFamily="34" charset="0"/>
              </a:rPr>
              <a:t> 1:20</a:t>
            </a:r>
          </a:p>
          <a:p>
            <a:pPr algn="ctr">
              <a:lnSpc>
                <a:spcPts val="2400"/>
              </a:lnSpc>
            </a:pPr>
            <a:r>
              <a:rPr lang="sv-SE" sz="2400" b="1" dirty="0" smtClean="0">
                <a:solidFill>
                  <a:srgbClr val="FF0000"/>
                </a:solidFill>
                <a:latin typeface="Calibri" pitchFamily="34" charset="0"/>
                <a:cs typeface="Calibri" pitchFamily="34" charset="0"/>
              </a:rPr>
              <a:t>rahasia Allah Kol 1:26; 2:2; 4:3</a:t>
            </a:r>
          </a:p>
          <a:p>
            <a:pPr algn="ctr">
              <a:lnSpc>
                <a:spcPts val="2400"/>
              </a:lnSpc>
            </a:pPr>
            <a:r>
              <a:rPr lang="fi-FI" sz="2400" b="1" dirty="0" smtClean="0">
                <a:solidFill>
                  <a:srgbClr val="FF0000"/>
                </a:solidFill>
                <a:latin typeface="Calibri" pitchFamily="34" charset="0"/>
                <a:cs typeface="Calibri" pitchFamily="34" charset="0"/>
              </a:rPr>
              <a:t>segala harta hikmat dan pengetahuan di dlm Dia Kol 2:3</a:t>
            </a:r>
            <a:endParaRPr lang="en-US" sz="2400" b="1" dirty="0" smtClean="0">
              <a:solidFill>
                <a:srgbClr val="FF0000"/>
              </a:solidFill>
              <a:latin typeface="Calibri" pitchFamily="34" charset="0"/>
              <a:cs typeface="Calibri" pitchFamily="34" charset="0"/>
            </a:endParaRPr>
          </a:p>
        </p:txBody>
      </p:sp>
      <p:sp>
        <p:nvSpPr>
          <p:cNvPr id="12" name="TextBox 8"/>
          <p:cNvSpPr txBox="1">
            <a:spLocks noChangeArrowheads="1"/>
          </p:cNvSpPr>
          <p:nvPr/>
        </p:nvSpPr>
        <p:spPr bwMode="auto">
          <a:xfrm>
            <a:off x="35496" y="3543399"/>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35496" y="6021288"/>
            <a:ext cx="9073008" cy="782960"/>
          </a:xfrm>
          <a:prstGeom prst="rect">
            <a:avLst/>
          </a:prstGeom>
          <a:solidFill>
            <a:srgbClr val="CCECFF"/>
          </a:solidFill>
          <a:ln w="9525">
            <a:noFill/>
            <a:miter lim="800000"/>
            <a:headEnd/>
            <a:tailEnd/>
          </a:ln>
        </p:spPr>
        <p:txBody>
          <a:bodyPr vert="horz" wrap="square" lIns="91440" tIns="45720" rIns="91440" bIns="45720" numCol="1" anchor="ctr" anchorCtr="0" compatLnSpc="1">
            <a:prstTxWarp prst="textNoShape">
              <a:avLst/>
            </a:prstTxWarp>
            <a:noAutofit/>
          </a:bodyPr>
          <a:lstStyle/>
          <a:p>
            <a:pPr lvl="0" algn="ctr" eaLnBrk="0" hangingPunct="0">
              <a:lnSpc>
                <a:spcPts val="3100"/>
              </a:lnSpc>
              <a:defRPr/>
            </a:pPr>
            <a:r>
              <a:rPr lang="en-US" sz="2800" b="1" kern="0" dirty="0" err="1" smtClean="0">
                <a:solidFill>
                  <a:srgbClr val="002060"/>
                </a:solidFill>
                <a:latin typeface="Calibri" pitchFamily="34" charset="0"/>
                <a:ea typeface="+mj-ea"/>
                <a:cs typeface="+mj-cs"/>
              </a:rPr>
              <a:t>Kepenuhan</a:t>
            </a:r>
            <a:r>
              <a:rPr lang="en-US" sz="2800" b="1" kern="0" dirty="0" smtClean="0">
                <a:solidFill>
                  <a:srgbClr val="002060"/>
                </a:solidFill>
                <a:latin typeface="Calibri" pitchFamily="34" charset="0"/>
                <a:ea typeface="+mj-ea"/>
                <a:cs typeface="+mj-cs"/>
              </a:rPr>
              <a:t> Allah </a:t>
            </a:r>
            <a:r>
              <a:rPr lang="en-US" sz="2800" b="1" kern="0" dirty="0" err="1" smtClean="0">
                <a:solidFill>
                  <a:srgbClr val="002060"/>
                </a:solidFill>
                <a:latin typeface="Calibri" pitchFamily="34" charset="0"/>
                <a:ea typeface="+mj-ea"/>
                <a:cs typeface="+mj-cs"/>
              </a:rPr>
              <a:t>di</a:t>
            </a:r>
            <a:r>
              <a:rPr lang="en-US" sz="2800" b="1" kern="0" dirty="0" smtClean="0">
                <a:solidFill>
                  <a:srgbClr val="002060"/>
                </a:solidFill>
                <a:latin typeface="Calibri" pitchFamily="34" charset="0"/>
                <a:ea typeface="+mj-ea"/>
                <a:cs typeface="+mj-cs"/>
              </a:rPr>
              <a:t> </a:t>
            </a:r>
            <a:r>
              <a:rPr lang="en-US" sz="2800" b="1" kern="0" dirty="0" err="1" smtClean="0">
                <a:solidFill>
                  <a:srgbClr val="002060"/>
                </a:solidFill>
                <a:latin typeface="Calibri" pitchFamily="34" charset="0"/>
                <a:ea typeface="+mj-ea"/>
                <a:cs typeface="+mj-cs"/>
              </a:rPr>
              <a:t>dlm</a:t>
            </a:r>
            <a:r>
              <a:rPr lang="en-US" sz="2800" b="1" kern="0" dirty="0" smtClean="0">
                <a:solidFill>
                  <a:srgbClr val="002060"/>
                </a:solidFill>
                <a:latin typeface="Calibri" pitchFamily="34" charset="0"/>
                <a:ea typeface="+mj-ea"/>
                <a:cs typeface="+mj-cs"/>
              </a:rPr>
              <a:t> </a:t>
            </a:r>
            <a:r>
              <a:rPr lang="en-US" sz="2800" b="1" kern="0" dirty="0" err="1" smtClean="0">
                <a:solidFill>
                  <a:srgbClr val="002060"/>
                </a:solidFill>
                <a:latin typeface="Calibri" pitchFamily="34" charset="0"/>
                <a:ea typeface="+mj-ea"/>
                <a:cs typeface="+mj-cs"/>
              </a:rPr>
              <a:t>Kristus</a:t>
            </a:r>
            <a:r>
              <a:rPr lang="en-US" sz="2800" b="1" kern="0" dirty="0" smtClean="0">
                <a:solidFill>
                  <a:srgbClr val="002060"/>
                </a:solidFill>
                <a:latin typeface="Calibri" pitchFamily="34" charset="0"/>
                <a:ea typeface="+mj-ea"/>
                <a:cs typeface="+mj-cs"/>
              </a:rPr>
              <a:t> </a:t>
            </a:r>
            <a:r>
              <a:rPr lang="en-US" sz="2800" b="1" kern="0" dirty="0" err="1" smtClean="0">
                <a:solidFill>
                  <a:srgbClr val="002060"/>
                </a:solidFill>
                <a:latin typeface="Calibri" pitchFamily="34" charset="0"/>
                <a:ea typeface="+mj-ea"/>
                <a:cs typeface="+mj-cs"/>
              </a:rPr>
              <a:t>dijelaskan</a:t>
            </a:r>
            <a:r>
              <a:rPr lang="en-US" sz="2800" b="1" kern="0" dirty="0" smtClean="0">
                <a:solidFill>
                  <a:srgbClr val="002060"/>
                </a:solidFill>
                <a:latin typeface="Calibri" pitchFamily="34" charset="0"/>
                <a:ea typeface="+mj-ea"/>
                <a:cs typeface="+mj-cs"/>
              </a:rPr>
              <a:t> </a:t>
            </a:r>
            <a:r>
              <a:rPr lang="en-US" sz="2800" b="1" kern="0" dirty="0" err="1" smtClean="0">
                <a:solidFill>
                  <a:srgbClr val="002060"/>
                </a:solidFill>
                <a:latin typeface="Calibri" pitchFamily="34" charset="0"/>
                <a:ea typeface="+mj-ea"/>
                <a:cs typeface="+mj-cs"/>
              </a:rPr>
              <a:t>dlm</a:t>
            </a:r>
            <a:r>
              <a:rPr lang="en-US" sz="2800" b="1" kern="0" dirty="0" smtClean="0">
                <a:solidFill>
                  <a:srgbClr val="002060"/>
                </a:solidFill>
                <a:latin typeface="Calibri" pitchFamily="34" charset="0"/>
                <a:ea typeface="+mj-ea"/>
                <a:cs typeface="+mj-cs"/>
              </a:rPr>
              <a:t> </a:t>
            </a:r>
            <a:r>
              <a:rPr lang="en-US" sz="2800" b="1" kern="0" dirty="0" err="1" smtClean="0">
                <a:solidFill>
                  <a:srgbClr val="002060"/>
                </a:solidFill>
                <a:latin typeface="Calibri" pitchFamily="34" charset="0"/>
                <a:ea typeface="+mj-ea"/>
                <a:cs typeface="+mj-cs"/>
              </a:rPr>
              <a:t>Kolosse</a:t>
            </a:r>
            <a:endParaRPr kumimoji="0" lang="en-CA" sz="2800" b="0" i="0" u="none" strike="noStrike" kern="0" cap="none" spc="0" normalizeH="0" baseline="0" noProof="0" dirty="0">
              <a:ln>
                <a:noFill/>
              </a:ln>
              <a:solidFill>
                <a:srgbClr val="00206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worlds.jpg"/>
          <p:cNvPicPr>
            <a:picLocks noChangeAspect="1"/>
          </p:cNvPicPr>
          <p:nvPr/>
        </p:nvPicPr>
        <p:blipFill>
          <a:blip r:embed="rId2" cstate="print"/>
          <a:srcRect b="8157"/>
          <a:stretch>
            <a:fillRect/>
          </a:stretch>
        </p:blipFill>
        <p:spPr>
          <a:xfrm>
            <a:off x="0" y="0"/>
            <a:ext cx="9145015" cy="5085184"/>
          </a:xfrm>
          <a:prstGeom prst="rect">
            <a:avLst/>
          </a:prstGeom>
        </p:spPr>
      </p:pic>
      <p:sp>
        <p:nvSpPr>
          <p:cNvPr id="6" name="Title 1"/>
          <p:cNvSpPr>
            <a:spLocks noGrp="1"/>
          </p:cNvSpPr>
          <p:nvPr>
            <p:ph type="title"/>
          </p:nvPr>
        </p:nvSpPr>
        <p:spPr>
          <a:xfrm>
            <a:off x="-36512" y="4437112"/>
            <a:ext cx="9180512" cy="2468880"/>
          </a:xfrm>
          <a:solidFill>
            <a:srgbClr val="002060"/>
          </a:solidFill>
        </p:spPr>
        <p:txBody>
          <a:bodyPr>
            <a:noAutofit/>
          </a:bodyPr>
          <a:lstStyle/>
          <a:p>
            <a:pPr>
              <a:lnSpc>
                <a:spcPts val="2800"/>
              </a:lnSpc>
            </a:pPr>
            <a:r>
              <a:rPr lang="en-US" sz="2800" b="1" dirty="0" err="1" smtClean="0">
                <a:solidFill>
                  <a:srgbClr val="00FF00"/>
                </a:solidFill>
                <a:latin typeface="Calibri" pitchFamily="34" charset="0"/>
              </a:rPr>
              <a:t>Dewa-dewa</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Romawi</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mempunyai</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kuasa</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atas</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beberapa</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hal</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Semua</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kekuatan</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semua</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dewa</a:t>
            </a:r>
            <a:r>
              <a:rPr lang="en-US" sz="2800" b="1" dirty="0" smtClean="0">
                <a:solidFill>
                  <a:srgbClr val="00FF00"/>
                </a:solidFill>
                <a:latin typeface="Calibri" pitchFamily="34" charset="0"/>
              </a:rPr>
              <a:t> </a:t>
            </a:r>
            <a:r>
              <a:rPr lang="en-US" sz="2800" b="1" dirty="0" err="1" smtClean="0">
                <a:solidFill>
                  <a:srgbClr val="00FF00"/>
                </a:solidFill>
                <a:latin typeface="Calibri" pitchFamily="34" charset="0"/>
              </a:rPr>
              <a:t>membentuk</a:t>
            </a:r>
            <a:r>
              <a:rPr lang="en-US" sz="2800" b="1" dirty="0" smtClean="0">
                <a:solidFill>
                  <a:srgbClr val="00FF00"/>
                </a:solidFill>
                <a:latin typeface="Calibri" pitchFamily="34" charset="0"/>
              </a:rPr>
              <a:t> </a:t>
            </a:r>
            <a:br>
              <a:rPr lang="en-US" sz="2800" b="1" dirty="0" smtClean="0">
                <a:solidFill>
                  <a:srgbClr val="00FF00"/>
                </a:solidFill>
                <a:latin typeface="Calibri" pitchFamily="34" charset="0"/>
              </a:rPr>
            </a:br>
            <a:r>
              <a:rPr lang="en-US" sz="2800" b="1" dirty="0" smtClean="0">
                <a:solidFill>
                  <a:srgbClr val="66FF33"/>
                </a:solidFill>
                <a:latin typeface="Calibri" pitchFamily="34" charset="0"/>
                <a:cs typeface="Calibri" pitchFamily="34" charset="0"/>
              </a:rPr>
              <a:t>“</a:t>
            </a:r>
            <a:r>
              <a:rPr lang="en-US" sz="2800" b="1" dirty="0" err="1" smtClean="0">
                <a:solidFill>
                  <a:srgbClr val="66FF33"/>
                </a:solidFill>
                <a:latin typeface="Calibri" pitchFamily="34" charset="0"/>
                <a:cs typeface="Calibri" pitchFamily="34" charset="0"/>
              </a:rPr>
              <a:t>secara</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jasmaniah</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seluruh</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kepenuhan</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ke</a:t>
            </a:r>
            <a:r>
              <a:rPr lang="en-US" sz="2800" b="1" dirty="0" smtClean="0">
                <a:solidFill>
                  <a:srgbClr val="66FF33"/>
                </a:solidFill>
                <a:latin typeface="Calibri" pitchFamily="34" charset="0"/>
                <a:cs typeface="Calibri" pitchFamily="34" charset="0"/>
              </a:rPr>
              <a:t>-</a:t>
            </a:r>
            <a:r>
              <a:rPr lang="en-US" sz="2800" b="1" dirty="0" err="1" smtClean="0">
                <a:solidFill>
                  <a:srgbClr val="66FF33"/>
                </a:solidFill>
                <a:latin typeface="Calibri" pitchFamily="34" charset="0"/>
                <a:cs typeface="Calibri" pitchFamily="34" charset="0"/>
              </a:rPr>
              <a:t>Allahan</a:t>
            </a:r>
            <a:r>
              <a:rPr lang="en-US" sz="2800" b="1" dirty="0" smtClean="0">
                <a:solidFill>
                  <a:srgbClr val="00FF00"/>
                </a:solidFill>
                <a:latin typeface="Calibri" pitchFamily="34" charset="0"/>
              </a:rPr>
              <a:t>.” </a:t>
            </a:r>
            <a:br>
              <a:rPr lang="en-US" sz="2800" b="1" dirty="0" smtClean="0">
                <a:solidFill>
                  <a:srgbClr val="00FF00"/>
                </a:solidFill>
                <a:latin typeface="Calibri" pitchFamily="34" charset="0"/>
              </a:rPr>
            </a:br>
            <a:r>
              <a:rPr lang="en-US" sz="2800" dirty="0" smtClean="0"/>
              <a:t> </a:t>
            </a:r>
            <a:r>
              <a:rPr lang="en-US" sz="2800" b="1" dirty="0" err="1" smtClean="0">
                <a:solidFill>
                  <a:srgbClr val="66FF33"/>
                </a:solidFill>
                <a:latin typeface="Calibri" pitchFamily="34" charset="0"/>
                <a:cs typeface="Calibri" pitchFamily="34" charset="0"/>
              </a:rPr>
              <a:t>Tetapi</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dalam</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Yesus</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berdiam</a:t>
            </a:r>
            <a:r>
              <a:rPr lang="en-US" sz="2800" b="1" dirty="0" smtClean="0">
                <a:solidFill>
                  <a:srgbClr val="66FF33"/>
                </a:solidFill>
                <a:latin typeface="Calibri" pitchFamily="34" charset="0"/>
                <a:cs typeface="Calibri" pitchFamily="34" charset="0"/>
              </a:rPr>
              <a:t> </a:t>
            </a:r>
            <a:br>
              <a:rPr lang="en-US" sz="2800" b="1" dirty="0" smtClean="0">
                <a:solidFill>
                  <a:srgbClr val="66FF33"/>
                </a:solidFill>
                <a:latin typeface="Calibri" pitchFamily="34" charset="0"/>
                <a:cs typeface="Calibri" pitchFamily="34" charset="0"/>
              </a:rPr>
            </a:br>
            <a:r>
              <a:rPr lang="en-US" sz="2800" b="1" dirty="0" smtClean="0">
                <a:solidFill>
                  <a:srgbClr val="66FF33"/>
                </a:solidFill>
                <a:latin typeface="Calibri" pitchFamily="34" charset="0"/>
                <a:cs typeface="Calibri" pitchFamily="34" charset="0"/>
              </a:rPr>
              <a:t>“</a:t>
            </a:r>
            <a:r>
              <a:rPr lang="en-US" sz="2800" b="1" dirty="0" err="1" smtClean="0">
                <a:solidFill>
                  <a:srgbClr val="66FF33"/>
                </a:solidFill>
                <a:latin typeface="Calibri" pitchFamily="34" charset="0"/>
                <a:cs typeface="Calibri" pitchFamily="34" charset="0"/>
              </a:rPr>
              <a:t>secara</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jasmaniah</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seluruh</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kepenuhan</a:t>
            </a:r>
            <a:r>
              <a:rPr lang="en-US" sz="2800" b="1" dirty="0" smtClean="0">
                <a:solidFill>
                  <a:srgbClr val="66FF33"/>
                </a:solidFill>
                <a:latin typeface="Calibri" pitchFamily="34" charset="0"/>
                <a:cs typeface="Calibri" pitchFamily="34" charset="0"/>
              </a:rPr>
              <a:t> </a:t>
            </a:r>
            <a:r>
              <a:rPr lang="en-US" sz="2800" b="1" dirty="0" err="1" smtClean="0">
                <a:solidFill>
                  <a:srgbClr val="66FF33"/>
                </a:solidFill>
                <a:latin typeface="Calibri" pitchFamily="34" charset="0"/>
                <a:cs typeface="Calibri" pitchFamily="34" charset="0"/>
              </a:rPr>
              <a:t>ke</a:t>
            </a:r>
            <a:r>
              <a:rPr lang="en-US" sz="2800" b="1" dirty="0" smtClean="0">
                <a:solidFill>
                  <a:srgbClr val="66FF33"/>
                </a:solidFill>
                <a:latin typeface="Calibri" pitchFamily="34" charset="0"/>
                <a:cs typeface="Calibri" pitchFamily="34" charset="0"/>
              </a:rPr>
              <a:t>-</a:t>
            </a:r>
            <a:r>
              <a:rPr lang="en-US" sz="2800" b="1" dirty="0" err="1" smtClean="0">
                <a:solidFill>
                  <a:srgbClr val="66FF33"/>
                </a:solidFill>
                <a:latin typeface="Calibri" pitchFamily="34" charset="0"/>
                <a:cs typeface="Calibri" pitchFamily="34" charset="0"/>
              </a:rPr>
              <a:t>Allahan</a:t>
            </a:r>
            <a:r>
              <a:rPr lang="en-US" sz="2800" b="1" dirty="0" smtClean="0">
                <a:solidFill>
                  <a:srgbClr val="66FF33"/>
                </a:solidFill>
                <a:latin typeface="Calibri" pitchFamily="34" charset="0"/>
                <a:cs typeface="Calibri" pitchFamily="34" charset="0"/>
              </a:rPr>
              <a:t>.” </a:t>
            </a:r>
            <a:br>
              <a:rPr lang="en-US" sz="2800" b="1" dirty="0" smtClean="0">
                <a:solidFill>
                  <a:srgbClr val="66FF33"/>
                </a:solidFill>
                <a:latin typeface="Calibri" pitchFamily="34" charset="0"/>
                <a:cs typeface="Calibri" pitchFamily="34" charset="0"/>
              </a:rPr>
            </a:br>
            <a:r>
              <a:rPr lang="en-US" sz="2800" b="1" dirty="0" smtClean="0">
                <a:solidFill>
                  <a:srgbClr val="66FF33"/>
                </a:solidFill>
                <a:latin typeface="Calibri" pitchFamily="34" charset="0"/>
                <a:cs typeface="Calibri" pitchFamily="34" charset="0"/>
              </a:rPr>
              <a:t>Dan “</a:t>
            </a:r>
            <a:r>
              <a:rPr lang="it-IT" sz="2800" b="1" dirty="0" smtClean="0">
                <a:solidFill>
                  <a:srgbClr val="66FF33"/>
                </a:solidFill>
                <a:latin typeface="Calibri" pitchFamily="34" charset="0"/>
                <a:cs typeface="Calibri" pitchFamily="34" charset="0"/>
              </a:rPr>
              <a:t>kamu telah dipenuhi di dalam Dia” oleh iman. </a:t>
            </a:r>
            <a:endParaRPr lang="en-CA" sz="2800" dirty="0">
              <a:solidFill>
                <a:srgbClr val="00FF00"/>
              </a:solidFill>
              <a:latin typeface="Calibri" pitchFamily="34" charset="0"/>
            </a:endParaRPr>
          </a:p>
        </p:txBody>
      </p:sp>
      <p:sp>
        <p:nvSpPr>
          <p:cNvPr id="13" name="TextBox 12"/>
          <p:cNvSpPr txBox="1"/>
          <p:nvPr/>
        </p:nvSpPr>
        <p:spPr>
          <a:xfrm>
            <a:off x="7920880" y="735087"/>
            <a:ext cx="104360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Ceres </a:t>
            </a:r>
            <a:endParaRPr lang="en-CA" sz="2400" b="1" dirty="0">
              <a:solidFill>
                <a:srgbClr val="0070C0"/>
              </a:solidFill>
              <a:latin typeface="Calibri" pitchFamily="34" charset="0"/>
            </a:endParaRPr>
          </a:p>
        </p:txBody>
      </p:sp>
      <p:sp>
        <p:nvSpPr>
          <p:cNvPr id="14" name="TextBox 13"/>
          <p:cNvSpPr txBox="1"/>
          <p:nvPr/>
        </p:nvSpPr>
        <p:spPr>
          <a:xfrm>
            <a:off x="5652120" y="3861048"/>
            <a:ext cx="147565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Neptune</a:t>
            </a:r>
            <a:endParaRPr lang="en-CA" sz="2400" b="1" dirty="0">
              <a:solidFill>
                <a:srgbClr val="0070C0"/>
              </a:solidFill>
              <a:latin typeface="Calibri" pitchFamily="34" charset="0"/>
            </a:endParaRPr>
          </a:p>
        </p:txBody>
      </p:sp>
      <p:sp>
        <p:nvSpPr>
          <p:cNvPr id="15" name="TextBox 14"/>
          <p:cNvSpPr txBox="1"/>
          <p:nvPr/>
        </p:nvSpPr>
        <p:spPr>
          <a:xfrm>
            <a:off x="7236296" y="3717032"/>
            <a:ext cx="1512168"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Juno</a:t>
            </a:r>
            <a:endParaRPr lang="en-CA" sz="2400" b="1" dirty="0">
              <a:solidFill>
                <a:srgbClr val="0070C0"/>
              </a:solidFill>
              <a:latin typeface="Calibri" pitchFamily="34" charset="0"/>
            </a:endParaRPr>
          </a:p>
        </p:txBody>
      </p:sp>
      <p:sp>
        <p:nvSpPr>
          <p:cNvPr id="16" name="TextBox 15"/>
          <p:cNvSpPr txBox="1"/>
          <p:nvPr/>
        </p:nvSpPr>
        <p:spPr>
          <a:xfrm>
            <a:off x="755576" y="1700808"/>
            <a:ext cx="165618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Jupiter </a:t>
            </a:r>
            <a:endParaRPr lang="en-CA" sz="2400" b="1" dirty="0">
              <a:solidFill>
                <a:srgbClr val="0070C0"/>
              </a:solidFill>
              <a:latin typeface="Calibri" pitchFamily="34" charset="0"/>
            </a:endParaRPr>
          </a:p>
        </p:txBody>
      </p:sp>
      <p:sp>
        <p:nvSpPr>
          <p:cNvPr id="17" name="TextBox 16"/>
          <p:cNvSpPr txBox="1"/>
          <p:nvPr/>
        </p:nvSpPr>
        <p:spPr>
          <a:xfrm>
            <a:off x="6300192" y="2204864"/>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Venus</a:t>
            </a:r>
            <a:endParaRPr lang="en-CA" sz="2400" b="1" dirty="0">
              <a:solidFill>
                <a:srgbClr val="0070C0"/>
              </a:solidFill>
              <a:latin typeface="Calibri" pitchFamily="34" charset="0"/>
            </a:endParaRPr>
          </a:p>
        </p:txBody>
      </p:sp>
      <p:sp>
        <p:nvSpPr>
          <p:cNvPr id="20" name="TextBox 19"/>
          <p:cNvSpPr txBox="1"/>
          <p:nvPr/>
        </p:nvSpPr>
        <p:spPr>
          <a:xfrm>
            <a:off x="827584" y="4005064"/>
            <a:ext cx="3096344" cy="461665"/>
          </a:xfrm>
          <a:prstGeom prst="rect">
            <a:avLst/>
          </a:prstGeom>
          <a:noFill/>
        </p:spPr>
        <p:txBody>
          <a:bodyPr wrap="square" rtlCol="0">
            <a:spAutoFit/>
          </a:bodyPr>
          <a:lstStyle/>
          <a:p>
            <a:pPr algn="ctr"/>
            <a:r>
              <a:rPr lang="en-CA" sz="800" dirty="0" smtClean="0"/>
              <a:t>World map</a:t>
            </a:r>
          </a:p>
          <a:p>
            <a:pPr algn="ctr"/>
            <a:r>
              <a:rPr lang="en-CA" sz="800" dirty="0" smtClean="0"/>
              <a:t>various copies on internet, </a:t>
            </a:r>
          </a:p>
          <a:p>
            <a:pPr algn="ctr"/>
            <a:r>
              <a:rPr lang="en-CA" sz="800" dirty="0" smtClean="0"/>
              <a:t>original source unknown</a:t>
            </a:r>
            <a:endParaRPr lang="en-CA" sz="800" dirty="0"/>
          </a:p>
        </p:txBody>
      </p:sp>
      <p:sp>
        <p:nvSpPr>
          <p:cNvPr id="22" name="TextBox 21"/>
          <p:cNvSpPr txBox="1"/>
          <p:nvPr/>
        </p:nvSpPr>
        <p:spPr>
          <a:xfrm>
            <a:off x="1187624" y="2276872"/>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Bacchus</a:t>
            </a:r>
            <a:endParaRPr lang="en-CA" sz="2400" b="1" dirty="0">
              <a:solidFill>
                <a:srgbClr val="0070C0"/>
              </a:solidFill>
              <a:latin typeface="Calibri" pitchFamily="34" charset="0"/>
            </a:endParaRPr>
          </a:p>
        </p:txBody>
      </p:sp>
      <p:sp>
        <p:nvSpPr>
          <p:cNvPr id="24" name="TextBox 23"/>
          <p:cNvSpPr txBox="1"/>
          <p:nvPr/>
        </p:nvSpPr>
        <p:spPr>
          <a:xfrm>
            <a:off x="5940152" y="1671191"/>
            <a:ext cx="1692696"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Mercury</a:t>
            </a:r>
            <a:endParaRPr lang="en-CA" sz="2400" b="1" dirty="0">
              <a:solidFill>
                <a:srgbClr val="0070C0"/>
              </a:solidFill>
              <a:latin typeface="Calibri" pitchFamily="34" charset="0"/>
            </a:endParaRPr>
          </a:p>
        </p:txBody>
      </p:sp>
      <p:sp>
        <p:nvSpPr>
          <p:cNvPr id="25" name="TextBox 24"/>
          <p:cNvSpPr txBox="1"/>
          <p:nvPr/>
        </p:nvSpPr>
        <p:spPr>
          <a:xfrm>
            <a:off x="276672" y="3543399"/>
            <a:ext cx="1703040"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Mars</a:t>
            </a:r>
            <a:endParaRPr lang="en-CA" sz="2400" b="1" dirty="0">
              <a:solidFill>
                <a:srgbClr val="0070C0"/>
              </a:solidFill>
              <a:latin typeface="Calibri" pitchFamily="34" charset="0"/>
            </a:endParaRPr>
          </a:p>
        </p:txBody>
      </p:sp>
      <p:sp>
        <p:nvSpPr>
          <p:cNvPr id="26" name="TextBox 25"/>
          <p:cNvSpPr txBox="1"/>
          <p:nvPr/>
        </p:nvSpPr>
        <p:spPr>
          <a:xfrm>
            <a:off x="2771800" y="393305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Apollo</a:t>
            </a:r>
            <a:endParaRPr lang="en-CA" sz="2400" b="1" dirty="0">
              <a:solidFill>
                <a:srgbClr val="0070C0"/>
              </a:solidFill>
              <a:latin typeface="Calibri" pitchFamily="34" charset="0"/>
            </a:endParaRPr>
          </a:p>
        </p:txBody>
      </p:sp>
      <p:sp>
        <p:nvSpPr>
          <p:cNvPr id="27" name="TextBox 26"/>
          <p:cNvSpPr txBox="1"/>
          <p:nvPr/>
        </p:nvSpPr>
        <p:spPr>
          <a:xfrm>
            <a:off x="7164288" y="3327375"/>
            <a:ext cx="1368152"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Diana</a:t>
            </a:r>
            <a:endParaRPr lang="en-CA" sz="2400" b="1" dirty="0">
              <a:solidFill>
                <a:srgbClr val="0070C0"/>
              </a:solidFill>
              <a:latin typeface="Calibri" pitchFamily="34" charset="0"/>
            </a:endParaRPr>
          </a:p>
        </p:txBody>
      </p:sp>
      <p:sp>
        <p:nvSpPr>
          <p:cNvPr id="28" name="TextBox 27"/>
          <p:cNvSpPr txBox="1"/>
          <p:nvPr/>
        </p:nvSpPr>
        <p:spPr>
          <a:xfrm>
            <a:off x="-108520" y="2852936"/>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Minerva</a:t>
            </a:r>
            <a:endParaRPr lang="en-CA" sz="2400" b="1" dirty="0">
              <a:solidFill>
                <a:srgbClr val="0070C0"/>
              </a:solidFill>
              <a:latin typeface="Calibri" pitchFamily="34" charset="0"/>
            </a:endParaRPr>
          </a:p>
        </p:txBody>
      </p:sp>
      <p:sp>
        <p:nvSpPr>
          <p:cNvPr id="29" name="TextBox 28"/>
          <p:cNvSpPr txBox="1"/>
          <p:nvPr/>
        </p:nvSpPr>
        <p:spPr>
          <a:xfrm>
            <a:off x="1403648" y="1340768"/>
            <a:ext cx="2016224" cy="461665"/>
          </a:xfrm>
          <a:prstGeom prst="rect">
            <a:avLst/>
          </a:prstGeom>
          <a:noFill/>
        </p:spPr>
        <p:txBody>
          <a:bodyPr wrap="square" rtlCol="0">
            <a:spAutoFit/>
          </a:bodyPr>
          <a:lstStyle/>
          <a:p>
            <a:pPr algn="ctr"/>
            <a:r>
              <a:rPr lang="en-CA" sz="2400" b="1" dirty="0" smtClean="0">
                <a:solidFill>
                  <a:srgbClr val="0070C0"/>
                </a:solidFill>
                <a:latin typeface="Calibri" pitchFamily="34" charset="0"/>
              </a:rPr>
              <a:t>Vulcan</a:t>
            </a:r>
            <a:endParaRPr lang="en-CA" sz="2400" b="1" dirty="0">
              <a:solidFill>
                <a:srgbClr val="0070C0"/>
              </a:solidFill>
              <a:latin typeface="Calibri" pitchFamily="34" charset="0"/>
            </a:endParaRPr>
          </a:p>
        </p:txBody>
      </p:sp>
      <p:sp>
        <p:nvSpPr>
          <p:cNvPr id="31" name="TextBox 30"/>
          <p:cNvSpPr txBox="1"/>
          <p:nvPr/>
        </p:nvSpPr>
        <p:spPr>
          <a:xfrm>
            <a:off x="1979712" y="220486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2" name="TextBox 31"/>
          <p:cNvSpPr txBox="1"/>
          <p:nvPr/>
        </p:nvSpPr>
        <p:spPr>
          <a:xfrm>
            <a:off x="2195736" y="1268760"/>
            <a:ext cx="432048"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3" name="TextBox 32"/>
          <p:cNvSpPr txBox="1"/>
          <p:nvPr/>
        </p:nvSpPr>
        <p:spPr>
          <a:xfrm>
            <a:off x="683568" y="278092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4" name="TextBox 33"/>
          <p:cNvSpPr txBox="1"/>
          <p:nvPr/>
        </p:nvSpPr>
        <p:spPr>
          <a:xfrm>
            <a:off x="1331640"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5" name="TextBox 34"/>
          <p:cNvSpPr txBox="1"/>
          <p:nvPr/>
        </p:nvSpPr>
        <p:spPr>
          <a:xfrm>
            <a:off x="899592" y="350100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6" name="TextBox 35"/>
          <p:cNvSpPr txBox="1"/>
          <p:nvPr/>
        </p:nvSpPr>
        <p:spPr>
          <a:xfrm>
            <a:off x="3563888" y="3861048"/>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7" name="TextBox 36"/>
          <p:cNvSpPr txBox="1"/>
          <p:nvPr/>
        </p:nvSpPr>
        <p:spPr>
          <a:xfrm>
            <a:off x="6516216" y="162880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8" name="TextBox 37"/>
          <p:cNvSpPr txBox="1"/>
          <p:nvPr/>
        </p:nvSpPr>
        <p:spPr>
          <a:xfrm>
            <a:off x="8172400" y="69269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39" name="TextBox 38"/>
          <p:cNvSpPr txBox="1"/>
          <p:nvPr/>
        </p:nvSpPr>
        <p:spPr>
          <a:xfrm>
            <a:off x="7740352" y="3717032"/>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0" name="TextBox 39"/>
          <p:cNvSpPr txBox="1"/>
          <p:nvPr/>
        </p:nvSpPr>
        <p:spPr>
          <a:xfrm>
            <a:off x="6804248" y="2132856"/>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1" name="TextBox 40"/>
          <p:cNvSpPr txBox="1"/>
          <p:nvPr/>
        </p:nvSpPr>
        <p:spPr>
          <a:xfrm>
            <a:off x="7668344" y="3284984"/>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43" name="TextBox 42"/>
          <p:cNvSpPr txBox="1"/>
          <p:nvPr/>
        </p:nvSpPr>
        <p:spPr>
          <a:xfrm>
            <a:off x="6156176" y="3789040"/>
            <a:ext cx="288032" cy="584775"/>
          </a:xfrm>
          <a:prstGeom prst="rect">
            <a:avLst/>
          </a:prstGeom>
          <a:noFill/>
        </p:spPr>
        <p:txBody>
          <a:bodyPr wrap="square" rtlCol="0">
            <a:spAutoFit/>
          </a:bodyPr>
          <a:lstStyle/>
          <a:p>
            <a:r>
              <a:rPr lang="en-CA" sz="3200" dirty="0" smtClean="0">
                <a:solidFill>
                  <a:srgbClr val="FF0000"/>
                </a:solidFill>
              </a:rPr>
              <a:t>X</a:t>
            </a:r>
            <a:endParaRPr lang="en-CA" sz="3200" dirty="0">
              <a:solidFill>
                <a:srgbClr val="FF0000"/>
              </a:solidFill>
            </a:endParaRPr>
          </a:p>
        </p:txBody>
      </p:sp>
      <p:sp>
        <p:nvSpPr>
          <p:cNvPr id="50" name="TextBox 49"/>
          <p:cNvSpPr txBox="1"/>
          <p:nvPr/>
        </p:nvSpPr>
        <p:spPr>
          <a:xfrm>
            <a:off x="0" y="44624"/>
            <a:ext cx="9144000" cy="523220"/>
          </a:xfrm>
          <a:prstGeom prst="rect">
            <a:avLst/>
          </a:prstGeom>
          <a:noFill/>
        </p:spPr>
        <p:txBody>
          <a:bodyPr wrap="square" rtlCol="0">
            <a:spAutoFit/>
          </a:bodyPr>
          <a:lstStyle/>
          <a:p>
            <a:pPr algn="ctr"/>
            <a:r>
              <a:rPr lang="en-CA" sz="2800" b="1" dirty="0" err="1" smtClean="0">
                <a:latin typeface="Calibri" pitchFamily="34" charset="0"/>
              </a:rPr>
              <a:t>Yesus</a:t>
            </a:r>
            <a:r>
              <a:rPr lang="en-CA" sz="2800" b="1" dirty="0" smtClean="0">
                <a:latin typeface="Calibri" pitchFamily="34" charset="0"/>
              </a:rPr>
              <a:t> </a:t>
            </a:r>
            <a:r>
              <a:rPr lang="en-CA" sz="2800" b="1" dirty="0" err="1" smtClean="0">
                <a:latin typeface="Calibri" pitchFamily="34" charset="0"/>
              </a:rPr>
              <a:t>Kristus</a:t>
            </a:r>
            <a:r>
              <a:rPr lang="en-CA" sz="2800" b="1" dirty="0" smtClean="0">
                <a:latin typeface="Calibri" pitchFamily="34" charset="0"/>
              </a:rPr>
              <a:t>                   </a:t>
            </a:r>
            <a:r>
              <a:rPr lang="en-US" sz="2800" b="1" dirty="0" err="1" smtClean="0">
                <a:latin typeface="Calibri" pitchFamily="34" charset="0"/>
                <a:cs typeface="Calibri" pitchFamily="34" charset="0"/>
              </a:rPr>
              <a:t>Tuhan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semua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orang</a:t>
            </a:r>
            <a:endParaRPr lang="en-CA" sz="2800" b="1" dirty="0">
              <a:latin typeface="Calibri" pitchFamily="34" charset="0"/>
              <a:cs typeface="Calibri" pitchFamily="34" charset="0"/>
            </a:endParaRPr>
          </a:p>
        </p:txBody>
      </p:sp>
      <p:sp>
        <p:nvSpPr>
          <p:cNvPr id="54" name="TextBox 8"/>
          <p:cNvSpPr txBox="1">
            <a:spLocks noChangeArrowheads="1"/>
          </p:cNvSpPr>
          <p:nvPr/>
        </p:nvSpPr>
        <p:spPr bwMode="auto">
          <a:xfrm>
            <a:off x="3707903" y="2833191"/>
            <a:ext cx="2088233" cy="307777"/>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p:txBody>
      </p:sp>
      <p:pic>
        <p:nvPicPr>
          <p:cNvPr id="44" name="Picture 43" descr="lord-jesus-christ-coming-293608.gif"/>
          <p:cNvPicPr>
            <a:picLocks noChangeAspect="1"/>
          </p:cNvPicPr>
          <p:nvPr/>
        </p:nvPicPr>
        <p:blipFill>
          <a:blip r:embed="rId3" cstate="print"/>
          <a:srcRect l="22842" r="24264" b="61908"/>
          <a:stretch>
            <a:fillRect/>
          </a:stretch>
        </p:blipFill>
        <p:spPr>
          <a:xfrm>
            <a:off x="3059832" y="476672"/>
            <a:ext cx="2952328" cy="3096344"/>
          </a:xfrm>
          <a:prstGeom prst="star32">
            <a:avLst/>
          </a:prstGeom>
        </p:spPr>
      </p:pic>
      <p:pic>
        <p:nvPicPr>
          <p:cNvPr id="45" name="Picture 44" descr="www.fg-a.com valentine 2-jumping-heart.gif"/>
          <p:cNvPicPr>
            <a:picLocks noChangeAspect="1"/>
          </p:cNvPicPr>
          <p:nvPr/>
        </p:nvPicPr>
        <p:blipFill>
          <a:blip r:embed="rId4" cstate="print"/>
          <a:stretch>
            <a:fillRect/>
          </a:stretch>
        </p:blipFill>
        <p:spPr>
          <a:xfrm>
            <a:off x="3995936" y="2060848"/>
            <a:ext cx="1143000" cy="1333500"/>
          </a:xfrm>
          <a:prstGeom prst="rect">
            <a:avLst/>
          </a:prstGeom>
        </p:spPr>
      </p:pic>
      <p:sp>
        <p:nvSpPr>
          <p:cNvPr id="46" name="TextBox 8"/>
          <p:cNvSpPr txBox="1">
            <a:spLocks noChangeArrowheads="1"/>
          </p:cNvSpPr>
          <p:nvPr/>
        </p:nvSpPr>
        <p:spPr bwMode="auto">
          <a:xfrm>
            <a:off x="3995936" y="3717032"/>
            <a:ext cx="1944216" cy="461665"/>
          </a:xfrm>
          <a:prstGeom prst="rect">
            <a:avLst/>
          </a:prstGeom>
          <a:noFill/>
          <a:ln w="9525">
            <a:noFill/>
            <a:miter lim="800000"/>
            <a:headEnd/>
            <a:tailEnd/>
          </a:ln>
        </p:spPr>
        <p:txBody>
          <a:bodyPr wrap="square">
            <a:spAutoFit/>
          </a:bodyPr>
          <a:lstStyle/>
          <a:p>
            <a:pPr algn="ctr">
              <a:defRPr/>
            </a:pPr>
            <a:endParaRPr lang="en-CA" altLang="ko-KR" sz="800" dirty="0" smtClean="0">
              <a:solidFill>
                <a:schemeClr val="tx1">
                  <a:lumMod val="95000"/>
                </a:schemeClr>
              </a:solidFill>
            </a:endParaRPr>
          </a:p>
          <a:p>
            <a:pPr algn="ctr">
              <a:defRPr/>
            </a:pPr>
            <a:r>
              <a:rPr lang="en-CA" altLang="ko-KR" sz="800" dirty="0" smtClean="0">
                <a:solidFill>
                  <a:schemeClr val="tx1">
                    <a:lumMod val="95000"/>
                  </a:schemeClr>
                </a:solidFill>
              </a:rPr>
              <a:t>Jesus© </a:t>
            </a:r>
            <a:r>
              <a:rPr lang="en-CA" sz="800" dirty="0" smtClean="0">
                <a:solidFill>
                  <a:schemeClr val="tx1">
                    <a:lumMod val="95000"/>
                  </a:schemeClr>
                </a:solidFill>
              </a:rPr>
              <a:t>GospelGifs.com </a:t>
            </a:r>
          </a:p>
          <a:p>
            <a:pPr algn="ctr">
              <a:defRPr/>
            </a:pPr>
            <a:r>
              <a:rPr lang="en-CA" sz="800" dirty="0" smtClean="0">
                <a:solidFill>
                  <a:schemeClr val="tx1">
                    <a:lumMod val="95000"/>
                  </a:schemeClr>
                </a:solidFill>
              </a:rPr>
              <a:t>with permission</a:t>
            </a:r>
            <a:endParaRPr lang="en-CA" sz="800" dirty="0">
              <a:solidFill>
                <a:schemeClr val="tx1">
                  <a:lumMod val="95000"/>
                </a:schemeClr>
              </a:solidFill>
            </a:endParaRPr>
          </a:p>
        </p:txBody>
      </p:sp>
      <p:sp>
        <p:nvSpPr>
          <p:cNvPr id="47" name="TextBox 46"/>
          <p:cNvSpPr txBox="1"/>
          <p:nvPr/>
        </p:nvSpPr>
        <p:spPr>
          <a:xfrm>
            <a:off x="3995936" y="4221088"/>
            <a:ext cx="2088232" cy="215444"/>
          </a:xfrm>
          <a:prstGeom prst="rect">
            <a:avLst/>
          </a:prstGeom>
          <a:noFill/>
        </p:spPr>
        <p:txBody>
          <a:bodyPr wrap="square" rtlCol="0">
            <a:spAutoFit/>
          </a:bodyPr>
          <a:lstStyle/>
          <a:p>
            <a:pPr algn="ctr"/>
            <a:r>
              <a:rPr lang="en-CA" sz="800" dirty="0" smtClean="0">
                <a:solidFill>
                  <a:schemeClr val="tx1">
                    <a:lumMod val="95000"/>
                  </a:schemeClr>
                </a:solidFill>
              </a:rPr>
              <a:t>jumping heart © www.fg-a.com</a:t>
            </a:r>
            <a:endParaRPr lang="en-CA" sz="800"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66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108520" y="6535579"/>
            <a:ext cx="2448272" cy="246221"/>
          </a:xfrm>
          <a:prstGeom prst="rect">
            <a:avLst/>
          </a:prstGeom>
          <a:noFill/>
        </p:spPr>
        <p:txBody>
          <a:bodyPr wrap="square" rtlCol="0">
            <a:spAutoFit/>
          </a:bodyPr>
          <a:lstStyle/>
          <a:p>
            <a:pPr algn="ctr"/>
            <a:r>
              <a:rPr lang="en-CA" sz="1000" dirty="0" smtClean="0">
                <a:solidFill>
                  <a:schemeClr val="tx1">
                    <a:lumMod val="85000"/>
                  </a:schemeClr>
                </a:solidFill>
                <a:latin typeface="Arial Narrow" pitchFamily="34" charset="0"/>
              </a:rPr>
              <a:t>johncrozieris@gmail.com  ©  2020 </a:t>
            </a:r>
            <a:endParaRPr lang="en-CA" sz="1200" dirty="0">
              <a:solidFill>
                <a:schemeClr val="tx1">
                  <a:lumMod val="85000"/>
                </a:schemeClr>
              </a:solidFill>
              <a:latin typeface="Arial Narrow" pitchFamily="34" charset="0"/>
            </a:endParaRPr>
          </a:p>
        </p:txBody>
      </p:sp>
      <p:sp>
        <p:nvSpPr>
          <p:cNvPr id="9743362" name="Text Box 2"/>
          <p:cNvSpPr txBox="1">
            <a:spLocks noChangeArrowheads="1"/>
          </p:cNvSpPr>
          <p:nvPr/>
        </p:nvSpPr>
        <p:spPr bwMode="auto">
          <a:xfrm>
            <a:off x="2771800" y="404664"/>
            <a:ext cx="1576388" cy="307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dalam</a:t>
            </a:r>
            <a:r>
              <a:rPr kumimoji="0" lang="en-CA" altLang="ko-KR" sz="1400" b="1" i="0" u="none" strike="noStrike" cap="none" normalizeH="0" baseline="0" dirty="0" smtClean="0">
                <a:ln>
                  <a:noFill/>
                </a:ln>
                <a:solidFill>
                  <a:schemeClr val="bg1"/>
                </a:solidFill>
                <a:effectLst/>
                <a:latin typeface="Arial Black" pitchFamily="34" charset="0"/>
                <a:ea typeface="Malgun Gothic" pitchFamily="34" charset="-127"/>
                <a:cs typeface="Arial" pitchFamily="34" charset="0"/>
              </a:rPr>
              <a:t> </a:t>
            </a: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Kristus</a:t>
            </a:r>
            <a:endParaRPr kumimoji="0" lang="en-US" sz="1400" b="0" i="0" u="none" strike="noStrike" cap="none" normalizeH="0" baseline="0" dirty="0" smtClean="0">
              <a:ln>
                <a:noFill/>
              </a:ln>
              <a:solidFill>
                <a:schemeClr val="bg1"/>
              </a:solidFill>
              <a:effectLst/>
              <a:latin typeface="Arial" pitchFamily="34" charset="0"/>
              <a:cs typeface="Arial" pitchFamily="34" charset="0"/>
            </a:endParaRPr>
          </a:p>
        </p:txBody>
      </p:sp>
      <p:sp>
        <p:nvSpPr>
          <p:cNvPr id="2" name="Text Box 1"/>
          <p:cNvSpPr txBox="1">
            <a:spLocks noChangeArrowheads="1"/>
          </p:cNvSpPr>
          <p:nvPr/>
        </p:nvSpPr>
        <p:spPr bwMode="auto">
          <a:xfrm>
            <a:off x="107504" y="52810"/>
            <a:ext cx="7200800" cy="423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Bertobat</a:t>
            </a:r>
            <a:r>
              <a:rPr kumimoji="0" lang="en-CA" altLang="ko-KR" sz="2000" b="1" i="0" u="none" strike="noStrike" cap="none" normalizeH="0" baseline="0" dirty="0" smtClean="0">
                <a:ln>
                  <a:noFill/>
                </a:ln>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effectLst/>
                <a:latin typeface="Calibri" pitchFamily="34" charset="0"/>
                <a:ea typeface="Malgun Gothic" pitchFamily="34" charset="-127"/>
                <a:cs typeface="Arial" pitchFamily="34" charset="0"/>
              </a:rPr>
              <a:t> Allah </a:t>
            </a: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dan</a:t>
            </a:r>
            <a:r>
              <a:rPr kumimoji="0" lang="en-CA" altLang="ko-KR" sz="2000" b="1" i="0" u="none" strike="noStrike" cap="none" normalizeH="0" baseline="0" dirty="0" smtClean="0">
                <a:ln>
                  <a:noFill/>
                </a:ln>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percaya</a:t>
            </a:r>
            <a:r>
              <a:rPr kumimoji="0" lang="en-CA" altLang="ko-KR" sz="2000" b="1" i="0" u="none" strike="noStrike" cap="none" normalizeH="0" baseline="0" dirty="0" smtClean="0">
                <a:ln>
                  <a:noFill/>
                </a:ln>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Yesus</a:t>
            </a:r>
            <a:r>
              <a:rPr kumimoji="0" lang="en-CA" altLang="ko-KR" sz="2000" b="1" i="0" u="none" strike="noStrike" cap="none" normalizeH="0" baseline="0" dirty="0" smtClean="0">
                <a:ln>
                  <a:noFill/>
                </a:ln>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effectLst/>
                <a:latin typeface="Calibri" pitchFamily="34" charset="0"/>
                <a:ea typeface="Malgun Gothic" pitchFamily="34" charset="-127"/>
                <a:cs typeface="Arial" pitchFamily="34" charset="0"/>
              </a:rPr>
              <a:t>Kristus</a:t>
            </a:r>
            <a:endParaRPr kumimoji="0" lang="en-US" sz="2000" b="0" i="0" u="none" strike="noStrike" cap="none" normalizeH="0" baseline="0" dirty="0" smtClean="0">
              <a:ln>
                <a:noFill/>
              </a:ln>
              <a:effectLst/>
              <a:latin typeface="Arial" pitchFamily="34" charset="0"/>
              <a:cs typeface="Arial" pitchFamily="34" charset="0"/>
            </a:endParaRPr>
          </a:p>
        </p:txBody>
      </p:sp>
      <p:sp>
        <p:nvSpPr>
          <p:cNvPr id="20" name="Rectangle 19"/>
          <p:cNvSpPr/>
          <p:nvPr/>
        </p:nvSpPr>
        <p:spPr>
          <a:xfrm>
            <a:off x="3505592" y="3002280"/>
            <a:ext cx="18288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124200" y="327660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Box 3"/>
          <p:cNvSpPr txBox="1">
            <a:spLocks noChangeArrowheads="1"/>
          </p:cNvSpPr>
          <p:nvPr/>
        </p:nvSpPr>
        <p:spPr bwMode="auto">
          <a:xfrm>
            <a:off x="1907704" y="620688"/>
            <a:ext cx="3456384" cy="276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a:t>
            </a:r>
            <a:r>
              <a:rPr lang="en-CA" altLang="ko-KR" sz="1200" b="1" dirty="0" err="1" smtClean="0">
                <a:solidFill>
                  <a:schemeClr val="bg1"/>
                </a:solidFill>
                <a:latin typeface="Calibri" pitchFamily="34" charset="0"/>
                <a:ea typeface="Malgun Gothic" pitchFamily="34" charset="-127"/>
                <a:cs typeface="Calibri" pitchFamily="34" charset="0"/>
              </a:rPr>
              <a:t>b</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enarkan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cxnSp>
        <p:nvCxnSpPr>
          <p:cNvPr id="14" name="Straight Arrow Connector 13"/>
          <p:cNvCxnSpPr/>
          <p:nvPr/>
        </p:nvCxnSpPr>
        <p:spPr>
          <a:xfrm flipV="1">
            <a:off x="388620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292608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97180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91668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www.fg-a.com valentine 2-jumping-heart.gif"/>
          <p:cNvPicPr>
            <a:picLocks noChangeAspect="1"/>
          </p:cNvPicPr>
          <p:nvPr/>
        </p:nvPicPr>
        <p:blipFill>
          <a:blip r:embed="rId2" cstate="print"/>
          <a:stretch>
            <a:fillRect/>
          </a:stretch>
        </p:blipFill>
        <p:spPr>
          <a:xfrm>
            <a:off x="3059832" y="2996952"/>
            <a:ext cx="1049259" cy="1224136"/>
          </a:xfrm>
          <a:prstGeom prst="rect">
            <a:avLst/>
          </a:prstGeom>
        </p:spPr>
      </p:pic>
      <p:sp>
        <p:nvSpPr>
          <p:cNvPr id="26" name="TextBox 25"/>
          <p:cNvSpPr txBox="1"/>
          <p:nvPr/>
        </p:nvSpPr>
        <p:spPr>
          <a:xfrm>
            <a:off x="107504" y="6381328"/>
            <a:ext cx="2088232" cy="246221"/>
          </a:xfrm>
          <a:prstGeom prst="rect">
            <a:avLst/>
          </a:prstGeom>
          <a:noFill/>
        </p:spPr>
        <p:txBody>
          <a:bodyPr wrap="square" rtlCol="0">
            <a:spAutoFit/>
          </a:bodyPr>
          <a:lstStyle/>
          <a:p>
            <a:pPr algn="ctr"/>
            <a:r>
              <a:rPr lang="en-CA" sz="1000" dirty="0" smtClean="0">
                <a:solidFill>
                  <a:schemeClr val="tx1">
                    <a:lumMod val="85000"/>
                  </a:schemeClr>
                </a:solidFill>
                <a:latin typeface="Arial Narrow" pitchFamily="34" charset="0"/>
              </a:rPr>
              <a:t>jumping heart © www.fg-a.com</a:t>
            </a:r>
          </a:p>
        </p:txBody>
      </p:sp>
      <p:sp>
        <p:nvSpPr>
          <p:cNvPr id="27" name="TextBox 26"/>
          <p:cNvSpPr txBox="1"/>
          <p:nvPr/>
        </p:nvSpPr>
        <p:spPr>
          <a:xfrm>
            <a:off x="4716016" y="548680"/>
            <a:ext cx="4427984" cy="6370975"/>
          </a:xfrm>
          <a:prstGeom prst="rect">
            <a:avLst/>
          </a:prstGeom>
          <a:noFill/>
        </p:spPr>
        <p:txBody>
          <a:bodyPr wrap="square" rtlCol="0">
            <a:spAutoFit/>
          </a:bodyPr>
          <a:lstStyle/>
          <a:p>
            <a:pPr algn="r"/>
            <a:r>
              <a:rPr lang="en-US" sz="2400" b="1" dirty="0" err="1" smtClean="0">
                <a:latin typeface="Calibri" pitchFamily="34" charset="0"/>
                <a:cs typeface="Calibri" pitchFamily="34" charset="0"/>
              </a:rPr>
              <a:t>Jika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kita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ada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dalam</a:t>
            </a:r>
            <a:r>
              <a:rPr lang="en-US" sz="2400" b="1" dirty="0" smtClean="0">
                <a:latin typeface="Calibri" pitchFamily="34" charset="0"/>
                <a:cs typeface="Calibri" pitchFamily="34" charset="0"/>
              </a:rPr>
              <a:t> </a:t>
            </a:r>
          </a:p>
          <a:p>
            <a:pPr algn="r"/>
            <a:r>
              <a:rPr lang="en-US" sz="2400" b="1" dirty="0" err="1" smtClean="0">
                <a:latin typeface="Calibri" pitchFamily="34" charset="0"/>
                <a:cs typeface="Calibri" pitchFamily="34" charset="0"/>
              </a:rPr>
              <a:t>Kristus</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kepenuhan</a:t>
            </a:r>
            <a:r>
              <a:rPr lang="en-US" sz="2400" b="1" dirty="0" smtClean="0">
                <a:latin typeface="Calibri" pitchFamily="34" charset="0"/>
                <a:cs typeface="Calibri" pitchFamily="34" charset="0"/>
              </a:rPr>
              <a:t> </a:t>
            </a:r>
          </a:p>
          <a:p>
            <a:pPr algn="r"/>
            <a:r>
              <a:rPr lang="en-US" sz="2400" b="1" dirty="0" smtClean="0">
                <a:latin typeface="Calibri" pitchFamily="34" charset="0"/>
                <a:cs typeface="Calibri" pitchFamily="34" charset="0"/>
              </a:rPr>
              <a:t>Allah </a:t>
            </a:r>
            <a:r>
              <a:rPr lang="en-US" sz="2400" b="1" dirty="0" err="1" smtClean="0">
                <a:latin typeface="Calibri" pitchFamily="34" charset="0"/>
                <a:cs typeface="Calibri" pitchFamily="34" charset="0"/>
              </a:rPr>
              <a:t>ada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dlm</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kita</a:t>
            </a:r>
            <a:r>
              <a:rPr lang="en-US" sz="2400" b="1" dirty="0" smtClean="0">
                <a:latin typeface="Calibri" pitchFamily="34" charset="0"/>
                <a:cs typeface="Calibri" pitchFamily="34" charset="0"/>
              </a:rPr>
              <a:t>, </a:t>
            </a:r>
          </a:p>
          <a:p>
            <a:pPr algn="r"/>
            <a:r>
              <a:rPr lang="en-US" sz="2400" b="1" dirty="0" err="1" smtClean="0">
                <a:latin typeface="Calibri" pitchFamily="34" charset="0"/>
                <a:cs typeface="Calibri" pitchFamily="34" charset="0"/>
              </a:rPr>
              <a:t>dan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kita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dipenuhi</a:t>
            </a:r>
            <a:r>
              <a:rPr lang="en-US" sz="2400" b="1" dirty="0" smtClean="0">
                <a:latin typeface="Calibri" pitchFamily="34" charset="0"/>
                <a:cs typeface="Calibri" pitchFamily="34" charset="0"/>
              </a:rPr>
              <a:t> </a:t>
            </a:r>
          </a:p>
          <a:p>
            <a:pPr algn="r"/>
            <a:r>
              <a:rPr lang="en-US" sz="2400" b="1" dirty="0" err="1" smtClean="0">
                <a:latin typeface="Calibri" pitchFamily="34" charset="0"/>
                <a:cs typeface="Calibri" pitchFamily="34" charset="0"/>
              </a:rPr>
              <a:t>secara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rohani</a:t>
            </a:r>
            <a:r>
              <a:rPr lang="en-US" sz="2400" b="1" dirty="0" smtClean="0">
                <a:latin typeface="Calibri" pitchFamily="34" charset="0"/>
                <a:cs typeface="Calibri" pitchFamily="34" charset="0"/>
              </a:rPr>
              <a:t> </a:t>
            </a:r>
          </a:p>
          <a:p>
            <a:pPr algn="r"/>
            <a:r>
              <a:rPr lang="en-US" sz="2400" b="1" dirty="0" err="1" smtClean="0">
                <a:latin typeface="Calibri" pitchFamily="34" charset="0"/>
                <a:cs typeface="Calibri" pitchFamily="34" charset="0"/>
              </a:rPr>
              <a:t>dgn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Kristus</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dan</a:t>
            </a:r>
            <a:endParaRPr lang="en-US" sz="2400" b="1" dirty="0" smtClean="0">
              <a:latin typeface="Calibri" pitchFamily="34" charset="0"/>
              <a:cs typeface="Calibri" pitchFamily="34" charset="0"/>
            </a:endParaRPr>
          </a:p>
          <a:p>
            <a:pPr algn="r"/>
            <a:r>
              <a:rPr lang="en-US" sz="2400" b="1" dirty="0" err="1" smtClean="0">
                <a:latin typeface="Calibri" pitchFamily="34" charset="0"/>
                <a:cs typeface="Calibri" pitchFamily="34" charset="0"/>
              </a:rPr>
              <a:t>kepenuhan</a:t>
            </a:r>
            <a:endParaRPr lang="en-US" sz="2400" b="1" dirty="0" smtClean="0">
              <a:latin typeface="Calibri" pitchFamily="34" charset="0"/>
              <a:cs typeface="Calibri" pitchFamily="34" charset="0"/>
            </a:endParaRPr>
          </a:p>
          <a:p>
            <a:pPr algn="r"/>
            <a:r>
              <a:rPr lang="en-US" sz="2400" b="1" dirty="0" err="1" smtClean="0">
                <a:latin typeface="Calibri" pitchFamily="34" charset="0"/>
                <a:cs typeface="Calibri" pitchFamily="34" charset="0"/>
              </a:rPr>
              <a:t>kasih</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karunia</a:t>
            </a:r>
            <a:r>
              <a:rPr lang="en-US" sz="2400" b="1" dirty="0" smtClean="0">
                <a:latin typeface="Calibri" pitchFamily="34" charset="0"/>
                <a:cs typeface="Calibri" pitchFamily="34" charset="0"/>
              </a:rPr>
              <a:t> </a:t>
            </a:r>
          </a:p>
          <a:p>
            <a:pPr algn="r"/>
            <a:r>
              <a:rPr lang="en-US" sz="2400" b="1" dirty="0" smtClean="0">
                <a:latin typeface="Calibri" pitchFamily="34" charset="0"/>
                <a:cs typeface="Calibri" pitchFamily="34" charset="0"/>
              </a:rPr>
              <a:t>Allah </a:t>
            </a:r>
            <a:r>
              <a:rPr lang="en-US" sz="2400" b="1" dirty="0" err="1" smtClean="0">
                <a:latin typeface="Calibri" pitchFamily="34" charset="0"/>
                <a:cs typeface="Calibri" pitchFamily="34" charset="0"/>
              </a:rPr>
              <a:t>di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dalam</a:t>
            </a:r>
            <a:endParaRPr lang="en-US" sz="2400" b="1" dirty="0" smtClean="0">
              <a:latin typeface="Calibri" pitchFamily="34" charset="0"/>
              <a:cs typeface="Calibri" pitchFamily="34" charset="0"/>
            </a:endParaRPr>
          </a:p>
          <a:p>
            <a:pPr algn="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Kristus</a:t>
            </a:r>
            <a:r>
              <a:rPr lang="en-US" sz="2400" b="1" dirty="0" smtClean="0">
                <a:latin typeface="Calibri" pitchFamily="34" charset="0"/>
                <a:cs typeface="Calibri" pitchFamily="34" charset="0"/>
              </a:rPr>
              <a:t>,</a:t>
            </a:r>
          </a:p>
          <a:p>
            <a:pPr algn="r"/>
            <a:r>
              <a:rPr lang="en-US" sz="2400" b="1" dirty="0" err="1" smtClean="0">
                <a:latin typeface="Calibri" pitchFamily="34" charset="0"/>
                <a:cs typeface="Calibri" pitchFamily="34" charset="0"/>
              </a:rPr>
              <a:t>menyelesaikan</a:t>
            </a:r>
            <a:endParaRPr lang="en-US" sz="2400" b="1" dirty="0" smtClean="0">
              <a:latin typeface="Calibri" pitchFamily="34" charset="0"/>
              <a:cs typeface="Calibri" pitchFamily="34" charset="0"/>
            </a:endParaRPr>
          </a:p>
          <a:p>
            <a:pPr algn="r"/>
            <a:r>
              <a:rPr lang="en-US" sz="2400" b="1" dirty="0" err="1" smtClean="0">
                <a:latin typeface="Calibri" pitchFamily="34" charset="0"/>
                <a:cs typeface="Calibri" pitchFamily="34" charset="0"/>
              </a:rPr>
              <a:t>di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dalam</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Kristus</a:t>
            </a:r>
            <a:r>
              <a:rPr lang="en-US" sz="2400" b="1" dirty="0" smtClean="0">
                <a:latin typeface="Calibri" pitchFamily="34" charset="0"/>
                <a:cs typeface="Calibri" pitchFamily="34" charset="0"/>
              </a:rPr>
              <a:t>,</a:t>
            </a:r>
          </a:p>
          <a:p>
            <a:pPr algn="r"/>
            <a:r>
              <a:rPr lang="en-US" sz="2400" b="1" dirty="0" err="1" smtClean="0">
                <a:latin typeface="Calibri" pitchFamily="34" charset="0"/>
                <a:cs typeface="Calibri" pitchFamily="34" charset="0"/>
              </a:rPr>
              <a:t>tidak</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kekurangan</a:t>
            </a:r>
            <a:r>
              <a:rPr lang="en-US" sz="2400" b="1" dirty="0" smtClean="0">
                <a:latin typeface="Calibri" pitchFamily="34" charset="0"/>
                <a:cs typeface="Calibri" pitchFamily="34" charset="0"/>
              </a:rPr>
              <a:t>,</a:t>
            </a:r>
          </a:p>
          <a:p>
            <a:pPr algn="r"/>
            <a:r>
              <a:rPr lang="en-US" sz="2400" b="1" dirty="0" err="1" smtClean="0">
                <a:latin typeface="Calibri" pitchFamily="34" charset="0"/>
                <a:cs typeface="Calibri" pitchFamily="34" charset="0"/>
              </a:rPr>
              <a:t>menunggu</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untuk</a:t>
            </a:r>
            <a:endParaRPr lang="en-US" sz="2400" b="1" dirty="0" smtClean="0">
              <a:latin typeface="Calibri" pitchFamily="34" charset="0"/>
              <a:cs typeface="Calibri" pitchFamily="34" charset="0"/>
            </a:endParaRPr>
          </a:p>
          <a:p>
            <a:pPr algn="r"/>
            <a:r>
              <a:rPr lang="en-US" sz="2400" b="1" dirty="0" err="1" smtClean="0">
                <a:latin typeface="Calibri" pitchFamily="34" charset="0"/>
                <a:cs typeface="Calibri" pitchFamily="34" charset="0"/>
              </a:rPr>
              <a:t>masuk</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ke</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dalam</a:t>
            </a:r>
            <a:r>
              <a:rPr lang="en-US" sz="2400" b="1" dirty="0" smtClean="0">
                <a:latin typeface="Calibri" pitchFamily="34" charset="0"/>
                <a:cs typeface="Calibri" pitchFamily="34" charset="0"/>
              </a:rPr>
              <a:t> </a:t>
            </a:r>
          </a:p>
          <a:p>
            <a:pPr algn="r"/>
            <a:r>
              <a:rPr lang="en-US" sz="2400" b="1" dirty="0" err="1" smtClean="0">
                <a:latin typeface="Calibri" pitchFamily="34" charset="0"/>
                <a:cs typeface="Calibri" pitchFamily="34" charset="0"/>
              </a:rPr>
              <a:t>kepenuhan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kemuliaan</a:t>
            </a:r>
            <a:r>
              <a:rPr lang="en-US" sz="2400" b="1" dirty="0" smtClean="0">
                <a:latin typeface="Calibri" pitchFamily="34" charset="0"/>
                <a:cs typeface="Calibri" pitchFamily="34" charset="0"/>
              </a:rPr>
              <a:t> </a:t>
            </a:r>
          </a:p>
          <a:p>
            <a:pPr algn="r"/>
            <a:r>
              <a:rPr lang="en-US" sz="2400" b="1" dirty="0" err="1" smtClean="0">
                <a:latin typeface="Calibri" pitchFamily="34" charset="0"/>
                <a:cs typeface="Calibri" pitchFamily="34" charset="0"/>
              </a:rPr>
              <a:t>Tuhan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hadirat-Nya</a:t>
            </a:r>
            <a:r>
              <a:rPr lang="en-US" sz="2400" b="1" dirty="0" smtClean="0">
                <a:latin typeface="Calibri" pitchFamily="34" charset="0"/>
                <a:cs typeface="Calibri" pitchFamily="34" charset="0"/>
              </a:rPr>
              <a:t> yang </a:t>
            </a:r>
            <a:r>
              <a:rPr lang="en-US" sz="2400" b="1" dirty="0" err="1" smtClean="0">
                <a:latin typeface="Calibri" pitchFamily="34" charset="0"/>
                <a:cs typeface="Calibri" pitchFamily="34" charset="0"/>
              </a:rPr>
              <a:t>kekal</a:t>
            </a:r>
            <a:r>
              <a:rPr lang="en-US" sz="2400" b="1" dirty="0" smtClean="0">
                <a:latin typeface="Calibri" pitchFamily="34" charset="0"/>
                <a:cs typeface="Calibri" pitchFamily="34" charset="0"/>
              </a:rPr>
              <a:t>.</a:t>
            </a:r>
            <a:endParaRPr lang="en-US" sz="2400" b="1" dirty="0">
              <a:latin typeface="Calibri" pitchFamily="34" charset="0"/>
              <a:cs typeface="Calibri" pitchFamily="34" charset="0"/>
            </a:endParaRPr>
          </a:p>
        </p:txBody>
      </p:sp>
      <p:sp>
        <p:nvSpPr>
          <p:cNvPr id="19" name="Text Box 1"/>
          <p:cNvSpPr txBox="1">
            <a:spLocks noChangeArrowheads="1"/>
          </p:cNvSpPr>
          <p:nvPr/>
        </p:nvSpPr>
        <p:spPr bwMode="auto">
          <a:xfrm>
            <a:off x="-180528" y="838200"/>
            <a:ext cx="7560840"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Paskah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pendamaian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diampuni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damai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diperdamaikan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kekal</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diangkat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diterima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dipenuhi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diberkati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dengan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semua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hikmat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pengudusan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dilepaskan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kegelapan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Bait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lang="en-CA" altLang="ko-KR" sz="1200" dirty="0" smtClean="0">
              <a:solidFill>
                <a:schemeClr val="bg1"/>
              </a:solidFill>
              <a:latin typeface="Calibri" pitchFamily="34" charset="0"/>
              <a:ea typeface="Malgun Gothic" pitchFamily="34" charset="-127"/>
              <a:cs typeface="Calibri" pitchFamily="34" charset="0"/>
            </a:endParaRPr>
          </a:p>
          <a:p>
            <a:pPr lvl="0" algn="ctr">
              <a:lnSpc>
                <a:spcPts val="134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persekutuan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jalan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kepada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dijawab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tahta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segala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keperluan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dipenuhi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untuk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membantu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Imam  </a:t>
            </a:r>
            <a:r>
              <a:rPr lang="en-CA" altLang="ko-KR" sz="1200" dirty="0" err="1" smtClean="0">
                <a:solidFill>
                  <a:schemeClr val="bg1"/>
                </a:solidFill>
                <a:latin typeface="Calibri" pitchFamily="34" charset="0"/>
                <a:ea typeface="Malgun Gothic" pitchFamily="34" charset="-127"/>
                <a:cs typeface="Calibri" pitchFamily="34" charset="0"/>
              </a:rPr>
              <a:t>Besar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adalah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Pengantara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Pembela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karena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pendamaian-Nya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ditenggelamkan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m</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sz="1200" dirty="0" err="1" smtClean="0">
                <a:solidFill>
                  <a:schemeClr val="bg1"/>
                </a:solidFill>
                <a:latin typeface="Calibri" pitchFamily="34" charset="0"/>
                <a:cs typeface="Calibri" pitchFamily="34" charset="0"/>
              </a:rPr>
              <a:t>mengikatkan</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pada</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Kristus</a:t>
            </a:r>
            <a:r>
              <a:rPr lang="en-CA" sz="1200" dirty="0" smtClean="0">
                <a:solidFill>
                  <a:schemeClr val="bg1"/>
                </a:solidFill>
                <a:latin typeface="Calibri" pitchFamily="34" charset="0"/>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duduk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tersembunyi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4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ter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lahir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dari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p>
          <a:p>
            <a:pPr lvl="0" fontAlgn="base">
              <a:lnSpc>
                <a:spcPts val="134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dikaruniakan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menerima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memiliki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aliran-aliran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utusan-utusan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h</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terpilih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imamat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rajani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kepunyaan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sendiri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awan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sewarga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orang-orang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angota-anggota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keluarga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200" dirty="0" smtClean="0">
                <a:solidFill>
                  <a:schemeClr val="bg1"/>
                </a:solidFill>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d</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1475655" y="980728"/>
            <a:ext cx="6912769" cy="836613"/>
          </a:xfrm>
          <a:prstGeom prst="rect">
            <a:avLst/>
          </a:prstGeom>
          <a:noFill/>
          <a:ln w="9525">
            <a:noFill/>
            <a:miter lim="800000"/>
            <a:headEnd/>
            <a:tailEnd/>
          </a:ln>
        </p:spPr>
        <p:txBody>
          <a:bodyPr/>
          <a:lstStyle/>
          <a:p>
            <a:pPr algn="ctr">
              <a:spcAft>
                <a:spcPts val="1000"/>
              </a:spcAft>
            </a:pPr>
            <a:r>
              <a:rPr lang="en-CA" sz="2800" b="1" dirty="0" err="1" smtClean="0">
                <a:solidFill>
                  <a:srgbClr val="FFFF00"/>
                </a:solidFill>
                <a:latin typeface="Calibri" pitchFamily="34" charset="0"/>
              </a:rPr>
              <a:t>Ketidakbenaran</a:t>
            </a:r>
            <a:r>
              <a:rPr lang="en-CA" sz="2800" b="1" dirty="0" smtClean="0">
                <a:solidFill>
                  <a:srgbClr val="FFFF00"/>
                </a:solidFill>
                <a:latin typeface="Calibri" pitchFamily="34" charset="0"/>
              </a:rPr>
              <a:t> </a:t>
            </a:r>
            <a:r>
              <a:rPr lang="en-CA" sz="2800" b="1" dirty="0" err="1" smtClean="0">
                <a:solidFill>
                  <a:srgbClr val="FFFF00"/>
                </a:solidFill>
                <a:latin typeface="Calibri" pitchFamily="34" charset="0"/>
              </a:rPr>
              <a:t>dan</a:t>
            </a:r>
            <a:r>
              <a:rPr lang="en-CA" sz="2800" b="1" dirty="0" smtClean="0">
                <a:solidFill>
                  <a:srgbClr val="FFFF00"/>
                </a:solidFill>
                <a:latin typeface="Calibri" pitchFamily="34" charset="0"/>
              </a:rPr>
              <a:t> </a:t>
            </a:r>
            <a:r>
              <a:rPr lang="en-CA" sz="2800" b="1" dirty="0" err="1" smtClean="0">
                <a:solidFill>
                  <a:srgbClr val="FFFF00"/>
                </a:solidFill>
                <a:latin typeface="Calibri" pitchFamily="34" charset="0"/>
              </a:rPr>
              <a:t>kekosongan</a:t>
            </a:r>
            <a:r>
              <a:rPr lang="en-CA" sz="2800" b="1" dirty="0" smtClean="0">
                <a:solidFill>
                  <a:srgbClr val="FFFF00"/>
                </a:solidFill>
                <a:latin typeface="Calibri" pitchFamily="34" charset="0"/>
              </a:rPr>
              <a:t> </a:t>
            </a:r>
            <a:r>
              <a:rPr lang="en-CA" sz="2800" b="1" dirty="0" err="1" smtClean="0">
                <a:solidFill>
                  <a:srgbClr val="FFFF00"/>
                </a:solidFill>
                <a:latin typeface="Calibri" pitchFamily="34" charset="0"/>
              </a:rPr>
              <a:t>kita</a:t>
            </a:r>
            <a:endParaRPr lang="en-CA" sz="2800" b="1" dirty="0">
              <a:solidFill>
                <a:srgbClr val="FFFF00"/>
              </a:solidFill>
              <a:latin typeface="Calibri" pitchFamily="34" charset="0"/>
            </a:endParaRPr>
          </a:p>
        </p:txBody>
      </p:sp>
      <p:sp>
        <p:nvSpPr>
          <p:cNvPr id="12294" name="Text Box 2"/>
          <p:cNvSpPr txBox="1">
            <a:spLocks noChangeArrowheads="1"/>
          </p:cNvSpPr>
          <p:nvPr/>
        </p:nvSpPr>
        <p:spPr bwMode="auto">
          <a:xfrm>
            <a:off x="1503040" y="3997052"/>
            <a:ext cx="6669360" cy="800100"/>
          </a:xfrm>
          <a:prstGeom prst="rect">
            <a:avLst/>
          </a:prstGeom>
          <a:noFill/>
          <a:ln w="9525">
            <a:noFill/>
            <a:miter lim="800000"/>
            <a:headEnd/>
            <a:tailEnd/>
          </a:ln>
        </p:spPr>
        <p:txBody>
          <a:bodyPr/>
          <a:lstStyle/>
          <a:p>
            <a:pPr algn="ctr">
              <a:spcAft>
                <a:spcPts val="0"/>
              </a:spcAft>
            </a:pPr>
            <a:endParaRPr lang="en-CA" sz="2800" b="1" dirty="0">
              <a:solidFill>
                <a:srgbClr val="FFFF00"/>
              </a:solidFill>
              <a:latin typeface="Calibri" pitchFamily="34" charset="0"/>
            </a:endParaRPr>
          </a:p>
        </p:txBody>
      </p:sp>
      <p:sp>
        <p:nvSpPr>
          <p:cNvPr id="16" name="Rectangle 15"/>
          <p:cNvSpPr/>
          <p:nvPr/>
        </p:nvSpPr>
        <p:spPr>
          <a:xfrm>
            <a:off x="755576" y="1484784"/>
            <a:ext cx="500063" cy="270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7" name="Rectangle 16"/>
          <p:cNvSpPr/>
          <p:nvPr/>
        </p:nvSpPr>
        <p:spPr>
          <a:xfrm>
            <a:off x="209208" y="2204864"/>
            <a:ext cx="1554480" cy="5715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8" name="Oval 17"/>
          <p:cNvSpPr/>
          <p:nvPr/>
        </p:nvSpPr>
        <p:spPr>
          <a:xfrm>
            <a:off x="8028384" y="1412776"/>
            <a:ext cx="648072" cy="6429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9" name="Rounded Rectangle 18"/>
          <p:cNvSpPr/>
          <p:nvPr/>
        </p:nvSpPr>
        <p:spPr>
          <a:xfrm>
            <a:off x="7891784" y="2060848"/>
            <a:ext cx="928688" cy="1143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2" name="Rectangle 21"/>
          <p:cNvSpPr/>
          <p:nvPr/>
        </p:nvSpPr>
        <p:spPr>
          <a:xfrm>
            <a:off x="8390136"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2301" name="TextBox 12"/>
          <p:cNvSpPr txBox="1">
            <a:spLocks noChangeArrowheads="1"/>
          </p:cNvSpPr>
          <p:nvPr/>
        </p:nvSpPr>
        <p:spPr bwMode="auto">
          <a:xfrm>
            <a:off x="5735" y="2132856"/>
            <a:ext cx="1973977" cy="584775"/>
          </a:xfrm>
          <a:prstGeom prst="rect">
            <a:avLst/>
          </a:prstGeom>
          <a:noFill/>
          <a:ln w="9525">
            <a:noFill/>
            <a:miter lim="800000"/>
            <a:headEnd/>
            <a:tailEnd/>
          </a:ln>
        </p:spPr>
        <p:txBody>
          <a:bodyPr wrap="square">
            <a:spAutoFit/>
          </a:bodyPr>
          <a:lstStyle/>
          <a:p>
            <a:pPr algn="ctr"/>
            <a:r>
              <a:rPr lang="en-US" sz="3200" b="1" dirty="0" err="1" smtClean="0"/>
              <a:t>Kristus</a:t>
            </a:r>
            <a:endParaRPr lang="en-US" sz="3200" b="1" dirty="0"/>
          </a:p>
        </p:txBody>
      </p:sp>
      <p:sp>
        <p:nvSpPr>
          <p:cNvPr id="12302" name="TextBox 13"/>
          <p:cNvSpPr txBox="1">
            <a:spLocks noChangeArrowheads="1"/>
          </p:cNvSpPr>
          <p:nvPr/>
        </p:nvSpPr>
        <p:spPr bwMode="auto">
          <a:xfrm>
            <a:off x="7812360" y="2132856"/>
            <a:ext cx="1224136" cy="584775"/>
          </a:xfrm>
          <a:prstGeom prst="rect">
            <a:avLst/>
          </a:prstGeom>
          <a:noFill/>
          <a:ln w="9525">
            <a:noFill/>
            <a:miter lim="800000"/>
            <a:headEnd/>
            <a:tailEnd/>
          </a:ln>
        </p:spPr>
        <p:txBody>
          <a:bodyPr wrap="square">
            <a:spAutoFit/>
          </a:bodyPr>
          <a:lstStyle/>
          <a:p>
            <a:r>
              <a:rPr lang="en-US" sz="3200" b="1" dirty="0" err="1" smtClean="0">
                <a:solidFill>
                  <a:srgbClr val="0000FF"/>
                </a:solidFill>
              </a:rPr>
              <a:t>Saya</a:t>
            </a:r>
            <a:endParaRPr lang="en-US" sz="3200" b="1" dirty="0">
              <a:solidFill>
                <a:srgbClr val="0000FF"/>
              </a:solidFill>
            </a:endParaRPr>
          </a:p>
        </p:txBody>
      </p:sp>
      <p:sp>
        <p:nvSpPr>
          <p:cNvPr id="21" name="Curved Up Arrow 20"/>
          <p:cNvSpPr/>
          <p:nvPr/>
        </p:nvSpPr>
        <p:spPr>
          <a:xfrm rot="10800000">
            <a:off x="827584" y="1484785"/>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3" name="Rectangle 22"/>
          <p:cNvSpPr/>
          <p:nvPr/>
        </p:nvSpPr>
        <p:spPr>
          <a:xfrm>
            <a:off x="8100392" y="2924944"/>
            <a:ext cx="214312" cy="1214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Curved Up Arrow 27"/>
          <p:cNvSpPr/>
          <p:nvPr/>
        </p:nvSpPr>
        <p:spPr>
          <a:xfrm>
            <a:off x="971600" y="2780928"/>
            <a:ext cx="7632848" cy="792088"/>
          </a:xfrm>
          <a:prstGeom prst="curvedUp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20" name="Title 1"/>
          <p:cNvSpPr txBox="1">
            <a:spLocks/>
          </p:cNvSpPr>
          <p:nvPr/>
        </p:nvSpPr>
        <p:spPr>
          <a:xfrm>
            <a:off x="1331640" y="1781944"/>
            <a:ext cx="6912768"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err="1" smtClean="0">
                <a:ln>
                  <a:noFill/>
                </a:ln>
                <a:effectLst/>
                <a:uLnTx/>
                <a:uFillTx/>
                <a:latin typeface="Calibri" pitchFamily="34" charset="0"/>
                <a:ea typeface="+mj-ea"/>
                <a:cs typeface="+mj-cs"/>
              </a:rPr>
              <a:t>Dipenuhi</a:t>
            </a:r>
            <a:r>
              <a:rPr kumimoji="0" lang="en-CA" sz="2400" b="1" i="0" u="none" strike="noStrike" kern="0" cap="none" spc="0" normalizeH="0" baseline="0" noProof="0" dirty="0" smtClean="0">
                <a:ln>
                  <a:noFill/>
                </a:ln>
                <a:effectLst/>
                <a:uLnTx/>
                <a:uFillTx/>
                <a:latin typeface="Calibri" pitchFamily="34" charset="0"/>
                <a:ea typeface="+mj-ea"/>
                <a:cs typeface="+mj-cs"/>
              </a:rPr>
              <a:t> </a:t>
            </a:r>
            <a:r>
              <a:rPr kumimoji="0" lang="en-CA" sz="2400" b="1" i="0" u="none" strike="noStrike" kern="0" cap="none" spc="0" normalizeH="0" baseline="0" noProof="0" dirty="0" err="1" smtClean="0">
                <a:ln>
                  <a:noFill/>
                </a:ln>
                <a:effectLst/>
                <a:uLnTx/>
                <a:uFillTx/>
                <a:latin typeface="Calibri" pitchFamily="34" charset="0"/>
                <a:ea typeface="+mj-ea"/>
                <a:cs typeface="+mj-cs"/>
              </a:rPr>
              <a:t>dengan</a:t>
            </a:r>
            <a:r>
              <a:rPr kumimoji="0" lang="en-CA" sz="2400" b="1" i="0" u="none" strike="noStrike" kern="0" cap="none" spc="0" normalizeH="0" baseline="0" noProof="0" dirty="0" smtClean="0">
                <a:ln>
                  <a:noFill/>
                </a:ln>
                <a:effectLst/>
                <a:uLnTx/>
                <a:uFillTx/>
                <a:latin typeface="Calibri" pitchFamily="34" charset="0"/>
                <a:ea typeface="+mj-ea"/>
                <a:cs typeface="+mj-cs"/>
              </a:rPr>
              <a:t> </a:t>
            </a:r>
            <a:r>
              <a:rPr kumimoji="0" lang="en-CA" sz="2400" b="1" i="0" u="none" strike="noStrike" kern="0" cap="none" spc="0" normalizeH="0" baseline="0" noProof="0" dirty="0" err="1" smtClean="0">
                <a:ln>
                  <a:noFill/>
                </a:ln>
                <a:effectLst/>
                <a:uLnTx/>
                <a:uFillTx/>
                <a:latin typeface="Calibri" pitchFamily="34" charset="0"/>
                <a:ea typeface="+mj-ea"/>
                <a:cs typeface="+mj-cs"/>
              </a:rPr>
              <a:t>kepenuhan</a:t>
            </a:r>
            <a:r>
              <a:rPr kumimoji="0" lang="en-CA" sz="2400" b="1" i="0" u="none" strike="noStrike" kern="0" cap="none" spc="0" normalizeH="0" baseline="0" noProof="0" dirty="0" smtClean="0">
                <a:ln>
                  <a:noFill/>
                </a:ln>
                <a:effectLst/>
                <a:uLnTx/>
                <a:uFillTx/>
                <a:latin typeface="Calibri" pitchFamily="34" charset="0"/>
                <a:ea typeface="+mj-ea"/>
                <a:cs typeface="+mj-cs"/>
              </a:rPr>
              <a:t> </a:t>
            </a:r>
            <a:r>
              <a:rPr kumimoji="0" lang="en-CA" sz="2400" b="1" i="0" u="none" strike="noStrike" kern="0" cap="none" spc="0" normalizeH="0" baseline="0" noProof="0" dirty="0" err="1" smtClean="0">
                <a:ln>
                  <a:noFill/>
                </a:ln>
                <a:effectLst/>
                <a:uLnTx/>
                <a:uFillTx/>
                <a:latin typeface="Calibri" pitchFamily="34" charset="0"/>
                <a:ea typeface="+mj-ea"/>
                <a:cs typeface="+mj-cs"/>
              </a:rPr>
              <a:t>rohani</a:t>
            </a:r>
            <a:r>
              <a:rPr kumimoji="0" lang="en-CA" sz="2400" b="1" i="0" u="none" strike="noStrike" kern="0" cap="none" spc="0" normalizeH="0" baseline="0" noProof="0" dirty="0" smtClean="0">
                <a:ln>
                  <a:noFill/>
                </a:ln>
                <a:effectLst/>
                <a:uLnTx/>
                <a:uFillTx/>
                <a:latin typeface="Calibri" pitchFamily="34" charset="0"/>
                <a:ea typeface="+mj-ea"/>
                <a:cs typeface="+mj-cs"/>
              </a:rPr>
              <a:t> </a:t>
            </a:r>
            <a:r>
              <a:rPr kumimoji="0" lang="en-CA" sz="2400" b="1" i="0" u="none" strike="noStrike" kern="0" cap="none" spc="0" normalizeH="0" baseline="0" noProof="0" dirty="0" err="1" smtClean="0">
                <a:ln>
                  <a:noFill/>
                </a:ln>
                <a:effectLst/>
                <a:uLnTx/>
                <a:uFillTx/>
                <a:latin typeface="Calibri" pitchFamily="34" charset="0"/>
                <a:ea typeface="+mj-ea"/>
                <a:cs typeface="+mj-cs"/>
              </a:rPr>
              <a:t>dalam</a:t>
            </a:r>
            <a:r>
              <a:rPr kumimoji="0" lang="en-CA" sz="2400" b="1" i="0" u="none" strike="noStrike" kern="0" cap="none" spc="0" normalizeH="0" baseline="0" noProof="0" dirty="0" smtClean="0">
                <a:ln>
                  <a:noFill/>
                </a:ln>
                <a:effectLst/>
                <a:uLnTx/>
                <a:uFillTx/>
                <a:latin typeface="Calibri" pitchFamily="34" charset="0"/>
                <a:ea typeface="+mj-ea"/>
                <a:cs typeface="+mj-cs"/>
              </a:rPr>
              <a:t> Allah,</a:t>
            </a:r>
            <a:r>
              <a:rPr lang="en-CA" sz="2400" b="1" kern="0" dirty="0">
                <a:latin typeface="Calibri" pitchFamily="34" charset="0"/>
                <a:ea typeface="+mj-ea"/>
                <a:cs typeface="+mj-cs"/>
              </a:rPr>
              <a:t> </a:t>
            </a:r>
            <a:r>
              <a:rPr lang="en-CA" sz="2400" b="1" kern="0" dirty="0" err="1" smtClean="0">
                <a:latin typeface="Calibri" pitchFamily="34" charset="0"/>
                <a:ea typeface="+mj-ea"/>
                <a:cs typeface="+mj-cs"/>
              </a:rPr>
              <a:t>tidak</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membutuhkan</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apapun</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untuk</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menjadi</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sempurna</a:t>
            </a:r>
            <a:r>
              <a:rPr lang="en-CA" sz="2400" b="1" kern="0" dirty="0" smtClean="0">
                <a:latin typeface="Calibri" pitchFamily="34" charset="0"/>
                <a:ea typeface="+mj-ea"/>
                <a:cs typeface="+mj-cs"/>
              </a:rPr>
              <a:t>,</a:t>
            </a:r>
            <a:r>
              <a:rPr lang="en-CA" sz="2400" b="1" kern="0" dirty="0">
                <a:latin typeface="Calibri" pitchFamily="34" charset="0"/>
                <a:ea typeface="+mj-ea"/>
                <a:cs typeface="+mj-cs"/>
              </a:rPr>
              <a:t> </a:t>
            </a:r>
            <a:r>
              <a:rPr lang="en-CA" sz="2400" b="1" kern="0" dirty="0" err="1" smtClean="0">
                <a:latin typeface="Calibri" pitchFamily="34" charset="0"/>
                <a:ea typeface="+mj-ea"/>
                <a:cs typeface="+mj-cs"/>
              </a:rPr>
              <a:t>hanya</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dalam</a:t>
            </a:r>
            <a:r>
              <a:rPr lang="en-CA" sz="2400" b="1" kern="0" dirty="0" smtClean="0">
                <a:latin typeface="Calibri" pitchFamily="34" charset="0"/>
                <a:ea typeface="+mj-ea"/>
                <a:cs typeface="+mj-cs"/>
              </a:rPr>
              <a:t> </a:t>
            </a:r>
            <a:r>
              <a:rPr lang="en-CA" sz="2400" b="1" kern="0" dirty="0" err="1">
                <a:latin typeface="Calibri" pitchFamily="34" charset="0"/>
                <a:ea typeface="+mj-ea"/>
                <a:cs typeface="+mj-cs"/>
              </a:rPr>
              <a:t>K</a:t>
            </a:r>
            <a:r>
              <a:rPr lang="en-CA" sz="2400" b="1" kern="0" dirty="0" err="1" smtClean="0">
                <a:latin typeface="Calibri" pitchFamily="34" charset="0"/>
                <a:ea typeface="+mj-ea"/>
                <a:cs typeface="+mj-cs"/>
              </a:rPr>
              <a:t>ristus</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hanya</a:t>
            </a:r>
            <a:r>
              <a:rPr lang="en-CA" sz="2400" b="1" kern="0" dirty="0" smtClean="0">
                <a:latin typeface="Calibri" pitchFamily="34" charset="0"/>
                <a:ea typeface="+mj-ea"/>
                <a:cs typeface="+mj-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CA" sz="2400" b="1" kern="0" dirty="0" err="1" smtClean="0">
                <a:latin typeface="Calibri" pitchFamily="34" charset="0"/>
                <a:ea typeface="+mj-ea"/>
                <a:cs typeface="+mj-cs"/>
              </a:rPr>
              <a:t>dengan</a:t>
            </a:r>
            <a:r>
              <a:rPr lang="en-CA" sz="2400" b="1" kern="0" dirty="0" smtClean="0">
                <a:latin typeface="Calibri" pitchFamily="34" charset="0"/>
                <a:ea typeface="+mj-ea"/>
                <a:cs typeface="+mj-cs"/>
              </a:rPr>
              <a:t> </a:t>
            </a:r>
            <a:r>
              <a:rPr lang="en-CA" sz="2400" b="1" kern="0" dirty="0" err="1" smtClean="0">
                <a:latin typeface="Calibri" pitchFamily="34" charset="0"/>
                <a:ea typeface="+mj-ea"/>
                <a:cs typeface="+mj-cs"/>
              </a:rPr>
              <a:t>iman</a:t>
            </a:r>
            <a:r>
              <a:rPr kumimoji="0" lang="en-CA" sz="2400" b="1" i="0" u="none" strike="noStrike" kern="0" cap="none" spc="0" normalizeH="0" baseline="0" noProof="0" dirty="0" smtClean="0">
                <a:ln>
                  <a:noFill/>
                </a:ln>
                <a:effectLst/>
                <a:uLnTx/>
                <a:uFillTx/>
                <a:latin typeface="Calibri" pitchFamily="34" charset="0"/>
                <a:ea typeface="+mj-ea"/>
                <a:cs typeface="+mj-cs"/>
              </a:rPr>
              <a:t> </a:t>
            </a:r>
            <a:r>
              <a:rPr kumimoji="0" lang="en-CA" sz="2400" b="1" i="0" u="none" strike="noStrike" kern="0" cap="none" spc="0" normalizeH="0" baseline="0" noProof="0" dirty="0" err="1" smtClean="0">
                <a:ln>
                  <a:noFill/>
                </a:ln>
                <a:effectLst/>
                <a:uLnTx/>
                <a:uFillTx/>
                <a:latin typeface="Calibri" pitchFamily="34" charset="0"/>
                <a:ea typeface="+mj-ea"/>
                <a:cs typeface="+mj-cs"/>
              </a:rPr>
              <a:t>oleh</a:t>
            </a:r>
            <a:r>
              <a:rPr kumimoji="0" lang="en-CA" sz="2400" b="1" i="0" u="none" strike="noStrike" kern="0" cap="none" spc="0" normalizeH="0" noProof="0" dirty="0" smtClean="0">
                <a:ln>
                  <a:noFill/>
                </a:ln>
                <a:effectLst/>
                <a:uLnTx/>
                <a:uFillTx/>
                <a:latin typeface="Calibri" pitchFamily="34" charset="0"/>
                <a:ea typeface="+mj-ea"/>
                <a:cs typeface="+mj-cs"/>
              </a:rPr>
              <a:t> </a:t>
            </a:r>
            <a:r>
              <a:rPr kumimoji="0" lang="en-CA" sz="2400" b="1" i="0" u="none" strike="noStrike" kern="0" cap="none" spc="0" normalizeH="0" noProof="0" dirty="0" err="1" smtClean="0">
                <a:ln>
                  <a:noFill/>
                </a:ln>
                <a:effectLst/>
                <a:uLnTx/>
                <a:uFillTx/>
                <a:latin typeface="Calibri" pitchFamily="34" charset="0"/>
                <a:ea typeface="+mj-ea"/>
                <a:cs typeface="+mj-cs"/>
              </a:rPr>
              <a:t>anugerah</a:t>
            </a:r>
            <a:r>
              <a:rPr kumimoji="0" lang="en-CA" sz="2400" b="1" i="0" u="none" strike="noStrike" kern="0" cap="none" spc="0" normalizeH="0" noProof="0" dirty="0" smtClean="0">
                <a:ln>
                  <a:noFill/>
                </a:ln>
                <a:effectLst/>
                <a:uLnTx/>
                <a:uFillTx/>
                <a:latin typeface="Calibri" pitchFamily="34" charset="0"/>
                <a:ea typeface="+mj-ea"/>
                <a:cs typeface="+mj-cs"/>
              </a:rPr>
              <a:t> </a:t>
            </a:r>
            <a:r>
              <a:rPr lang="en-CA" sz="2400" b="1" kern="0" dirty="0" err="1">
                <a:latin typeface="Calibri" pitchFamily="34" charset="0"/>
                <a:ea typeface="+mj-ea"/>
                <a:cs typeface="+mj-cs"/>
              </a:rPr>
              <a:t>A</a:t>
            </a:r>
            <a:r>
              <a:rPr kumimoji="0" lang="en-CA" sz="2400" b="1" i="0" u="none" strike="noStrike" kern="0" cap="none" spc="0" normalizeH="0" noProof="0" dirty="0" err="1" smtClean="0">
                <a:ln>
                  <a:noFill/>
                </a:ln>
                <a:effectLst/>
                <a:uLnTx/>
                <a:uFillTx/>
                <a:latin typeface="Calibri" pitchFamily="34" charset="0"/>
                <a:ea typeface="+mj-ea"/>
                <a:cs typeface="+mj-cs"/>
              </a:rPr>
              <a:t>llah</a:t>
            </a:r>
            <a:r>
              <a:rPr kumimoji="0" lang="en-CA" sz="2400" b="1" i="0" u="none" strike="noStrike" kern="0" cap="none" spc="0" normalizeH="0" noProof="0" dirty="0" smtClean="0">
                <a:ln>
                  <a:noFill/>
                </a:ln>
                <a:effectLst/>
                <a:uLnTx/>
                <a:uFillTx/>
                <a:latin typeface="Calibri" pitchFamily="34" charset="0"/>
                <a:ea typeface="+mj-ea"/>
                <a:cs typeface="+mj-cs"/>
              </a:rPr>
              <a:t> </a:t>
            </a:r>
            <a:r>
              <a:rPr kumimoji="0" lang="en-CA" sz="2400" b="1" i="0" u="none" strike="noStrike" kern="0" cap="none" spc="0" normalizeH="0" noProof="0" dirty="0" err="1" smtClean="0">
                <a:ln>
                  <a:noFill/>
                </a:ln>
                <a:effectLst/>
                <a:uLnTx/>
                <a:uFillTx/>
                <a:latin typeface="Calibri" pitchFamily="34" charset="0"/>
                <a:ea typeface="+mj-ea"/>
                <a:cs typeface="+mj-cs"/>
              </a:rPr>
              <a:t>saja</a:t>
            </a:r>
            <a:endParaRPr kumimoji="0" lang="en-CA" sz="2400" b="1" i="0" u="none" strike="noStrike" kern="0" cap="none" spc="0" normalizeH="0" baseline="0" noProof="0" dirty="0" smtClean="0">
              <a:ln>
                <a:noFill/>
              </a:ln>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CA" sz="2600" b="1" kern="0" dirty="0" smtClean="0">
              <a:latin typeface="Calibri" pitchFamily="34" charset="0"/>
              <a:ea typeface="+mj-ea"/>
              <a:cs typeface="+mj-cs"/>
            </a:endParaRPr>
          </a:p>
        </p:txBody>
      </p:sp>
      <p:sp>
        <p:nvSpPr>
          <p:cNvPr id="26" name="Rectangle 25"/>
          <p:cNvSpPr/>
          <p:nvPr/>
        </p:nvSpPr>
        <p:spPr>
          <a:xfrm>
            <a:off x="1907704" y="3501008"/>
            <a:ext cx="5760640" cy="954107"/>
          </a:xfrm>
          <a:prstGeom prst="rect">
            <a:avLst/>
          </a:prstGeom>
        </p:spPr>
        <p:txBody>
          <a:bodyPr wrap="square">
            <a:spAutoFit/>
          </a:bodyPr>
          <a:lstStyle/>
          <a:p>
            <a:pPr algn="ctr">
              <a:spcAft>
                <a:spcPts val="0"/>
              </a:spcAft>
            </a:pPr>
            <a:r>
              <a:rPr lang="en-CA" sz="2800" b="1" dirty="0" err="1" smtClean="0">
                <a:solidFill>
                  <a:srgbClr val="FFFF00"/>
                </a:solidFill>
                <a:latin typeface="Calibri" pitchFamily="34" charset="0"/>
              </a:rPr>
              <a:t>Kristus</a:t>
            </a:r>
            <a:r>
              <a:rPr lang="en-CA" sz="2800" b="1" dirty="0" smtClean="0">
                <a:solidFill>
                  <a:srgbClr val="FFFF00"/>
                </a:solidFill>
                <a:latin typeface="Calibri" pitchFamily="34" charset="0"/>
              </a:rPr>
              <a:t> </a:t>
            </a:r>
            <a:r>
              <a:rPr lang="en-CA" sz="2800" b="1" dirty="0" err="1" smtClean="0">
                <a:solidFill>
                  <a:srgbClr val="FFFF00"/>
                </a:solidFill>
                <a:latin typeface="Calibri" pitchFamily="34" charset="0"/>
              </a:rPr>
              <a:t>kebenaran</a:t>
            </a:r>
            <a:r>
              <a:rPr lang="en-CA" sz="2800" b="1" dirty="0" smtClean="0">
                <a:solidFill>
                  <a:srgbClr val="FFFF00"/>
                </a:solidFill>
                <a:latin typeface="Calibri" pitchFamily="34" charset="0"/>
              </a:rPr>
              <a:t> Allah</a:t>
            </a:r>
          </a:p>
          <a:p>
            <a:pPr algn="ctr">
              <a:spcAft>
                <a:spcPts val="0"/>
              </a:spcAft>
            </a:pPr>
            <a:r>
              <a:rPr lang="en-CA" sz="2800" b="1" dirty="0" err="1" smtClean="0">
                <a:solidFill>
                  <a:srgbClr val="FFFF00"/>
                </a:solidFill>
                <a:latin typeface="Calibri" pitchFamily="34" charset="0"/>
              </a:rPr>
              <a:t>Kristus</a:t>
            </a:r>
            <a:r>
              <a:rPr lang="en-CA" sz="2800" b="1" dirty="0" smtClean="0">
                <a:solidFill>
                  <a:srgbClr val="FFFF00"/>
                </a:solidFill>
                <a:latin typeface="Calibri" pitchFamily="34" charset="0"/>
              </a:rPr>
              <a:t> </a:t>
            </a:r>
            <a:r>
              <a:rPr lang="en-CA" sz="2800" b="1" dirty="0" err="1" smtClean="0">
                <a:solidFill>
                  <a:srgbClr val="FFFF00"/>
                </a:solidFill>
                <a:latin typeface="Calibri" pitchFamily="34" charset="0"/>
              </a:rPr>
              <a:t>kepenuhan</a:t>
            </a:r>
            <a:r>
              <a:rPr lang="en-CA" sz="2800" b="1" dirty="0" smtClean="0">
                <a:solidFill>
                  <a:srgbClr val="FFFF00"/>
                </a:solidFill>
                <a:latin typeface="Calibri" pitchFamily="34" charset="0"/>
              </a:rPr>
              <a:t> Allah</a:t>
            </a:r>
            <a:endParaRPr lang="en-CA" sz="2800" dirty="0" smtClean="0">
              <a:solidFill>
                <a:srgbClr val="FFFF00"/>
              </a:solidFill>
              <a:latin typeface="Calibri" pitchFamily="34" charset="0"/>
            </a:endParaRPr>
          </a:p>
        </p:txBody>
      </p:sp>
      <p:sp>
        <p:nvSpPr>
          <p:cNvPr id="30" name="Title 1"/>
          <p:cNvSpPr txBox="1">
            <a:spLocks/>
          </p:cNvSpPr>
          <p:nvPr/>
        </p:nvSpPr>
        <p:spPr bwMode="auto">
          <a:xfrm>
            <a:off x="0" y="5085184"/>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400" b="1" dirty="0" smtClean="0">
                <a:solidFill>
                  <a:schemeClr val="bg1"/>
                </a:solidFill>
                <a:latin typeface="Calibri" pitchFamily="34" charset="0"/>
                <a:cs typeface="Calibri" pitchFamily="34" charset="0"/>
              </a:rPr>
              <a:t>“</a:t>
            </a:r>
            <a:r>
              <a:rPr lang="sv-SE" sz="2400" b="1" dirty="0" smtClean="0">
                <a:solidFill>
                  <a:schemeClr val="bg1"/>
                </a:solidFill>
                <a:latin typeface="Calibri" pitchFamily="34" charset="0"/>
                <a:cs typeface="Calibri" pitchFamily="34" charset="0"/>
              </a:rPr>
              <a:t>sekarang diperdamaikan-Nya, di dalam tubuh jasmani Kristus </a:t>
            </a:r>
          </a:p>
          <a:p>
            <a:pPr algn="ctr"/>
            <a:r>
              <a:rPr lang="sv-SE" sz="2400" b="1" dirty="0" smtClean="0">
                <a:solidFill>
                  <a:schemeClr val="bg1"/>
                </a:solidFill>
                <a:latin typeface="Calibri" pitchFamily="34" charset="0"/>
                <a:cs typeface="Calibri" pitchFamily="34" charset="0"/>
              </a:rPr>
              <a:t>oleh kematian-Nya, untuk menempatkan kamu kudus </a:t>
            </a:r>
          </a:p>
          <a:p>
            <a:pPr algn="ctr"/>
            <a:r>
              <a:rPr lang="sv-SE" sz="2400" b="1" dirty="0" smtClean="0">
                <a:solidFill>
                  <a:schemeClr val="bg1"/>
                </a:solidFill>
                <a:latin typeface="Calibri" pitchFamily="34" charset="0"/>
                <a:cs typeface="Calibri" pitchFamily="34" charset="0"/>
              </a:rPr>
              <a:t>dan tak bercela dan tak bercacat di hadapan-Nya”  K</a:t>
            </a:r>
            <a:r>
              <a:rPr lang="en-CA" sz="2400" b="1" dirty="0" err="1" smtClean="0">
                <a:solidFill>
                  <a:schemeClr val="bg1"/>
                </a:solidFill>
                <a:latin typeface="Calibri" pitchFamily="34" charset="0"/>
                <a:cs typeface="Calibri" pitchFamily="34" charset="0"/>
              </a:rPr>
              <a:t>ol</a:t>
            </a:r>
            <a:r>
              <a:rPr lang="en-CA" sz="2400" b="1" dirty="0" smtClean="0">
                <a:solidFill>
                  <a:schemeClr val="bg1"/>
                </a:solidFill>
                <a:latin typeface="Calibri" pitchFamily="34" charset="0"/>
                <a:cs typeface="Calibri" pitchFamily="34" charset="0"/>
              </a:rPr>
              <a:t> 1:22</a:t>
            </a:r>
          </a:p>
          <a:p>
            <a:pPr algn="ctr"/>
            <a:endParaRPr lang="x-none" sz="600" b="1" smtClean="0">
              <a:solidFill>
                <a:schemeClr val="bg1"/>
              </a:solidFill>
              <a:latin typeface="Calibri" pitchFamily="34" charset="0"/>
              <a:cs typeface="Calibri" pitchFamily="34" charset="0"/>
            </a:endParaRPr>
          </a:p>
          <a:p>
            <a:pPr algn="ctr"/>
            <a:r>
              <a:rPr lang="en-CA" sz="2400" b="1" dirty="0" smtClean="0">
                <a:solidFill>
                  <a:schemeClr val="bg1"/>
                </a:solidFill>
                <a:latin typeface="Calibri" pitchFamily="34" charset="0"/>
                <a:cs typeface="Calibri" pitchFamily="34" charset="0"/>
              </a:rPr>
              <a:t>“</a:t>
            </a:r>
            <a:r>
              <a:rPr lang="en-CA" sz="2400" b="1" dirty="0" err="1" smtClean="0">
                <a:solidFill>
                  <a:schemeClr val="bg1"/>
                </a:solidFill>
                <a:latin typeface="Calibri" pitchFamily="34" charset="0"/>
                <a:cs typeface="Calibri" pitchFamily="34" charset="0"/>
              </a:rPr>
              <a:t>Sebab</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Dialah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berdiam</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secara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jasmaniah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seluruh</a:t>
            </a:r>
            <a:r>
              <a:rPr lang="en-CA" sz="2400" b="1" dirty="0" smtClean="0">
                <a:solidFill>
                  <a:schemeClr val="bg1"/>
                </a:solidFill>
                <a:latin typeface="Calibri" pitchFamily="34" charset="0"/>
                <a:cs typeface="Calibri" pitchFamily="34" charset="0"/>
              </a:rPr>
              <a:t> </a:t>
            </a:r>
          </a:p>
          <a:p>
            <a:pPr algn="ctr"/>
            <a:r>
              <a:rPr lang="en-CA" sz="2400" b="1" dirty="0" err="1" smtClean="0">
                <a:solidFill>
                  <a:schemeClr val="bg1"/>
                </a:solidFill>
                <a:latin typeface="Calibri" pitchFamily="34" charset="0"/>
                <a:cs typeface="Calibri" pitchFamily="34" charset="0"/>
              </a:rPr>
              <a:t>kepenuhan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ke-Allahan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kamu</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telah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dipenuhi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Dia. </a:t>
            </a:r>
          </a:p>
          <a:p>
            <a:pPr algn="ctr"/>
            <a:r>
              <a:rPr lang="en-CA" sz="2400" b="1" dirty="0" err="1" smtClean="0">
                <a:solidFill>
                  <a:schemeClr val="bg1"/>
                </a:solidFill>
                <a:latin typeface="Calibri" pitchFamily="34" charset="0"/>
                <a:cs typeface="Calibri" pitchFamily="34" charset="0"/>
              </a:rPr>
              <a:t>Dialah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kepala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semua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pemerintah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penguasa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Kol</a:t>
            </a:r>
            <a:r>
              <a:rPr lang="en-CA" sz="2400" b="1" dirty="0" smtClean="0">
                <a:solidFill>
                  <a:schemeClr val="bg1"/>
                </a:solidFill>
                <a:latin typeface="Calibri" pitchFamily="34" charset="0"/>
                <a:cs typeface="Calibri" pitchFamily="34" charset="0"/>
              </a:rPr>
              <a:t> 2:9-10</a:t>
            </a:r>
            <a:endParaRPr lang="en-CA" sz="2400" b="1" kern="0" dirty="0">
              <a:solidFill>
                <a:schemeClr val="bg1"/>
              </a:solidFill>
              <a:latin typeface="Calibri" pitchFamily="34" charset="0"/>
              <a:cs typeface="Calibri" pitchFamily="34" charset="0"/>
            </a:endParaRPr>
          </a:p>
        </p:txBody>
      </p:sp>
      <p:sp>
        <p:nvSpPr>
          <p:cNvPr id="24" name="TextBox 23"/>
          <p:cNvSpPr txBox="1"/>
          <p:nvPr/>
        </p:nvSpPr>
        <p:spPr>
          <a:xfrm>
            <a:off x="72008" y="-27384"/>
            <a:ext cx="8964488" cy="954107"/>
          </a:xfrm>
          <a:prstGeom prst="rect">
            <a:avLst/>
          </a:prstGeom>
          <a:noFill/>
        </p:spPr>
        <p:txBody>
          <a:bodyPr wrap="square" rtlCol="0">
            <a:spAutoFit/>
          </a:bodyPr>
          <a:lstStyle/>
          <a:p>
            <a:pPr algn="ctr"/>
            <a:r>
              <a:rPr lang="en-CA" sz="2800" b="1" dirty="0" err="1" smtClean="0">
                <a:solidFill>
                  <a:srgbClr val="FF0000"/>
                </a:solidFill>
                <a:latin typeface="Calibri" pitchFamily="34" charset="0"/>
              </a:rPr>
              <a:t>Yesus</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adalah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kepenuhan</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kita</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melalui</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iman</a:t>
            </a:r>
            <a:endParaRPr lang="en-CA" sz="2800" b="1" dirty="0" smtClean="0">
              <a:solidFill>
                <a:srgbClr val="FF0000"/>
              </a:solidFill>
              <a:latin typeface="Calibri" pitchFamily="34" charset="0"/>
            </a:endParaRPr>
          </a:p>
          <a:p>
            <a:pPr algn="ctr"/>
            <a:r>
              <a:rPr lang="en-CA" sz="2800" b="1" dirty="0" err="1" smtClean="0">
                <a:solidFill>
                  <a:srgbClr val="FF0000"/>
                </a:solidFill>
                <a:latin typeface="Calibri" pitchFamily="34" charset="0"/>
              </a:rPr>
              <a:t>Karena</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Yesus</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adalah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kebenaran</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kita</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oleh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iman</a:t>
            </a:r>
            <a:r>
              <a:rPr lang="en-CA" sz="2800" b="1" dirty="0" smtClean="0">
                <a:solidFill>
                  <a:srgbClr val="FF0000"/>
                </a:solidFill>
                <a:latin typeface="Calibri" pitchFamily="34" charset="0"/>
              </a:rPr>
              <a:t>!</a:t>
            </a:r>
            <a:endParaRPr lang="en-CA" sz="2800" b="1" dirty="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10" name="TextBox 9"/>
          <p:cNvSpPr txBox="1"/>
          <p:nvPr/>
        </p:nvSpPr>
        <p:spPr>
          <a:xfrm>
            <a:off x="3563888" y="3789040"/>
            <a:ext cx="1872208" cy="338554"/>
          </a:xfrm>
          <a:prstGeom prst="rect">
            <a:avLst/>
          </a:prstGeom>
          <a:noFill/>
        </p:spPr>
        <p:txBody>
          <a:bodyPr wrap="square" rtlCol="0">
            <a:spAutoFit/>
          </a:bodyPr>
          <a:lstStyle/>
          <a:p>
            <a:pPr algn="ctr"/>
            <a:r>
              <a:rPr lang="en-CA" sz="800" dirty="0" smtClean="0">
                <a:solidFill>
                  <a:schemeClr val="accent4">
                    <a:lumMod val="75000"/>
                  </a:schemeClr>
                </a:solidFill>
              </a:rPr>
              <a:t>Microsoft clip art © 2013 </a:t>
            </a:r>
          </a:p>
          <a:p>
            <a:pPr algn="ctr"/>
            <a:r>
              <a:rPr lang="en-CA" sz="800" dirty="0" smtClean="0">
                <a:solidFill>
                  <a:schemeClr val="accent4">
                    <a:lumMod val="75000"/>
                  </a:schemeClr>
                </a:solidFill>
              </a:rPr>
              <a:t>Microsoft Corporation. </a:t>
            </a:r>
            <a:endParaRPr lang="en-CA" sz="800" dirty="0">
              <a:solidFill>
                <a:schemeClr val="accent4">
                  <a:lumMod val="75000"/>
                </a:schemeClr>
              </a:solidFill>
            </a:endParaRPr>
          </a:p>
        </p:txBody>
      </p:sp>
      <p:sp>
        <p:nvSpPr>
          <p:cNvPr id="19" name="TextBox 18"/>
          <p:cNvSpPr txBox="1"/>
          <p:nvPr/>
        </p:nvSpPr>
        <p:spPr>
          <a:xfrm>
            <a:off x="0" y="44624"/>
            <a:ext cx="9144000" cy="830997"/>
          </a:xfrm>
          <a:prstGeom prst="rect">
            <a:avLst/>
          </a:prstGeom>
          <a:noFill/>
        </p:spPr>
        <p:txBody>
          <a:bodyPr wrap="square" rtlCol="0">
            <a:spAutoFit/>
          </a:bodyPr>
          <a:lstStyle/>
          <a:p>
            <a:pPr algn="ctr"/>
            <a:r>
              <a:rPr lang="en-CA" sz="2400" b="1" spc="-50" dirty="0" smtClean="0">
                <a:solidFill>
                  <a:srgbClr val="00FF00"/>
                </a:solidFill>
                <a:latin typeface="Calibri" pitchFamily="34" charset="0"/>
              </a:rPr>
              <a:t>Guru-guru </a:t>
            </a:r>
            <a:r>
              <a:rPr lang="en-CA" sz="2400" b="1" spc="-50" dirty="0" err="1" smtClean="0">
                <a:solidFill>
                  <a:srgbClr val="00FF00"/>
                </a:solidFill>
                <a:latin typeface="Calibri" pitchFamily="34" charset="0"/>
              </a:rPr>
              <a:t>palsu</a:t>
            </a:r>
            <a:r>
              <a:rPr lang="en-CA" sz="2400" b="1" spc="-50" dirty="0" smtClean="0">
                <a:solidFill>
                  <a:srgbClr val="00FF00"/>
                </a:solidFill>
                <a:latin typeface="Calibri" pitchFamily="34" charset="0"/>
              </a:rPr>
              <a:t> di </a:t>
            </a:r>
            <a:r>
              <a:rPr lang="en-CA" sz="2400" b="1" spc="-50" dirty="0" err="1" smtClean="0">
                <a:solidFill>
                  <a:srgbClr val="00FF00"/>
                </a:solidFill>
                <a:latin typeface="Calibri" pitchFamily="34" charset="0"/>
              </a:rPr>
              <a:t>Kolose</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mengajar</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bahwa</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menjadi</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dalam</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Kristus</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tidaklah</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cukup</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hanya</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dengan</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iman</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untuk</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kepenuhan</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rohani</a:t>
            </a:r>
            <a:r>
              <a:rPr lang="en-CA" sz="2400" b="1" spc="-50" dirty="0" smtClean="0">
                <a:solidFill>
                  <a:srgbClr val="00FF00"/>
                </a:solidFill>
                <a:latin typeface="Calibri" pitchFamily="34" charset="0"/>
              </a:rPr>
              <a:t> </a:t>
            </a:r>
            <a:r>
              <a:rPr lang="en-CA" sz="2400" b="1" spc="-50" dirty="0" err="1" smtClean="0">
                <a:solidFill>
                  <a:srgbClr val="00FF00"/>
                </a:solidFill>
                <a:latin typeface="Calibri" pitchFamily="34" charset="0"/>
              </a:rPr>
              <a:t>dalam</a:t>
            </a:r>
            <a:r>
              <a:rPr lang="en-CA" sz="2400" b="1" spc="-50" dirty="0" smtClean="0">
                <a:solidFill>
                  <a:srgbClr val="00FF00"/>
                </a:solidFill>
                <a:latin typeface="Calibri" pitchFamily="34" charset="0"/>
              </a:rPr>
              <a:t> Allah. </a:t>
            </a:r>
            <a:endParaRPr lang="en-CA" sz="2400" b="1" spc="-50" dirty="0">
              <a:solidFill>
                <a:srgbClr val="00FF00"/>
              </a:solidFill>
              <a:latin typeface="Calibri" pitchFamily="34" charset="0"/>
            </a:endParaRPr>
          </a:p>
        </p:txBody>
      </p:sp>
      <p:sp>
        <p:nvSpPr>
          <p:cNvPr id="44" name="Oval 43"/>
          <p:cNvSpPr/>
          <p:nvPr/>
        </p:nvSpPr>
        <p:spPr>
          <a:xfrm>
            <a:off x="2987824" y="2636912"/>
            <a:ext cx="2808000" cy="28083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87489" name="WordArt 1"/>
          <p:cNvSpPr>
            <a:spLocks noChangeArrowheads="1" noChangeShapeType="1" noTextEdit="1"/>
          </p:cNvSpPr>
          <p:nvPr/>
        </p:nvSpPr>
        <p:spPr bwMode="auto">
          <a:xfrm>
            <a:off x="3419872" y="2946430"/>
            <a:ext cx="1944216" cy="1202650"/>
          </a:xfrm>
          <a:prstGeom prst="rect">
            <a:avLst/>
          </a:prstGeom>
        </p:spPr>
        <p:txBody>
          <a:bodyPr wrap="none" fromWordArt="1">
            <a:prstTxWarp prst="textArchUp">
              <a:avLst>
                <a:gd name="adj" fmla="val 10800000"/>
              </a:avLst>
            </a:prstTxWarp>
          </a:bodyPr>
          <a:lstStyle/>
          <a:p>
            <a:pPr algn="ctr" rtl="0"/>
            <a:r>
              <a:rPr lang="en-CA" sz="4400" kern="10" spc="0" dirty="0" err="1" smtClean="0">
                <a:ln w="9525">
                  <a:solidFill>
                    <a:srgbClr val="000000"/>
                  </a:solidFill>
                  <a:round/>
                  <a:headEnd/>
                  <a:tailEnd/>
                </a:ln>
                <a:solidFill>
                  <a:srgbClr val="FFFF00"/>
                </a:solidFill>
                <a:effectLst/>
                <a:latin typeface="Arial Black"/>
              </a:rPr>
              <a:t>Dalam</a:t>
            </a:r>
            <a:r>
              <a:rPr lang="en-CA" sz="4400" kern="10" spc="0" dirty="0" smtClean="0">
                <a:ln w="9525">
                  <a:solidFill>
                    <a:srgbClr val="000000"/>
                  </a:solidFill>
                  <a:round/>
                  <a:headEnd/>
                  <a:tailEnd/>
                </a:ln>
                <a:solidFill>
                  <a:srgbClr val="FFFF00"/>
                </a:solidFill>
                <a:effectLst/>
                <a:latin typeface="Arial Black"/>
              </a:rPr>
              <a:t> </a:t>
            </a:r>
            <a:r>
              <a:rPr lang="en-CA" sz="4400" kern="10" spc="0" dirty="0" err="1" smtClean="0">
                <a:ln w="9525">
                  <a:solidFill>
                    <a:srgbClr val="000000"/>
                  </a:solidFill>
                  <a:round/>
                  <a:headEnd/>
                  <a:tailEnd/>
                </a:ln>
                <a:solidFill>
                  <a:srgbClr val="FFFF00"/>
                </a:solidFill>
                <a:effectLst/>
                <a:latin typeface="Arial Black"/>
              </a:rPr>
              <a:t>Kristus</a:t>
            </a:r>
            <a:endParaRPr lang="en-CA" sz="4400" kern="10" spc="0" dirty="0">
              <a:ln w="9525">
                <a:solidFill>
                  <a:srgbClr val="000000"/>
                </a:solidFill>
                <a:round/>
                <a:headEnd/>
                <a:tailEnd/>
              </a:ln>
              <a:solidFill>
                <a:srgbClr val="FFFF00"/>
              </a:solidFill>
              <a:effectLst/>
              <a:latin typeface="Arial Black"/>
            </a:endParaRPr>
          </a:p>
        </p:txBody>
      </p:sp>
      <p:sp>
        <p:nvSpPr>
          <p:cNvPr id="46" name="Oval 45"/>
          <p:cNvSpPr/>
          <p:nvPr/>
        </p:nvSpPr>
        <p:spPr>
          <a:xfrm>
            <a:off x="4355976" y="3140968"/>
            <a:ext cx="360040" cy="360040"/>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4211960" y="3573016"/>
            <a:ext cx="648072" cy="864096"/>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4355976"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572000" y="4365104"/>
            <a:ext cx="144016" cy="79208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3131840" y="3501008"/>
            <a:ext cx="2520280" cy="1815882"/>
          </a:xfrm>
          <a:prstGeom prst="rect">
            <a:avLst/>
          </a:prstGeom>
          <a:noFill/>
        </p:spPr>
        <p:txBody>
          <a:bodyPr wrap="square" rtlCol="0">
            <a:spAutoFit/>
          </a:bodyPr>
          <a:lstStyle/>
          <a:p>
            <a:pPr algn="ctr"/>
            <a:r>
              <a:rPr lang="en-US" sz="2800" b="1" dirty="0" err="1" smtClean="0">
                <a:latin typeface="Calibri" pitchFamily="34" charset="0"/>
              </a:rPr>
              <a:t>Kepenuhan</a:t>
            </a:r>
            <a:r>
              <a:rPr lang="en-US" sz="2800" b="1" dirty="0" smtClean="0">
                <a:latin typeface="Calibri" pitchFamily="34" charset="0"/>
              </a:rPr>
              <a:t> </a:t>
            </a:r>
            <a:r>
              <a:rPr lang="en-US" sz="2800" b="1" dirty="0" err="1" smtClean="0">
                <a:latin typeface="Calibri" pitchFamily="34" charset="0"/>
              </a:rPr>
              <a:t>rohani</a:t>
            </a:r>
            <a:r>
              <a:rPr lang="en-US" sz="2800" b="1" dirty="0" smtClean="0">
                <a:latin typeface="Calibri" pitchFamily="34" charset="0"/>
              </a:rPr>
              <a:t> </a:t>
            </a:r>
            <a:r>
              <a:rPr lang="en-US" sz="2800" b="1" dirty="0" err="1" smtClean="0">
                <a:latin typeface="Calibri" pitchFamily="34" charset="0"/>
              </a:rPr>
              <a:t>dalam</a:t>
            </a:r>
            <a:r>
              <a:rPr lang="en-US" sz="2800" b="1" dirty="0" smtClean="0">
                <a:latin typeface="Calibri" pitchFamily="34" charset="0"/>
              </a:rPr>
              <a:t> Allah</a:t>
            </a:r>
          </a:p>
          <a:p>
            <a:pPr algn="ctr"/>
            <a:endParaRPr lang="en-CA" sz="2800" b="1" dirty="0">
              <a:solidFill>
                <a:schemeClr val="bg1">
                  <a:lumMod val="95000"/>
                  <a:lumOff val="5000"/>
                </a:schemeClr>
              </a:solidFill>
              <a:latin typeface="Calibri" pitchFamily="34" charset="0"/>
            </a:endParaRPr>
          </a:p>
        </p:txBody>
      </p:sp>
      <p:cxnSp>
        <p:nvCxnSpPr>
          <p:cNvPr id="50" name="Straight Connector 49"/>
          <p:cNvCxnSpPr/>
          <p:nvPr/>
        </p:nvCxnSpPr>
        <p:spPr>
          <a:xfrm>
            <a:off x="3059832" y="2637208"/>
            <a:ext cx="2664296"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2987824" y="2637208"/>
            <a:ext cx="2664000" cy="266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0" y="620688"/>
            <a:ext cx="9144000" cy="1944216"/>
          </a:xfrm>
          <a:prstGeom prst="rect">
            <a:avLst/>
          </a:prstGeom>
        </p:spPr>
        <p:txBody>
          <a:bodyPr/>
          <a:lstStyle/>
          <a:p>
            <a:pPr lvl="0" algn="ctr" eaLnBrk="0" hangingPunct="0"/>
            <a: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t/>
            </a:r>
            <a:br>
              <a:rPr kumimoji="0" lang="en-CA" sz="2800" b="0" i="0" u="none" strike="noStrike" kern="0" cap="none" spc="0" normalizeH="0" baseline="0" noProof="0" dirty="0" smtClean="0">
                <a:ln>
                  <a:noFill/>
                </a:ln>
                <a:solidFill>
                  <a:srgbClr val="00FF00"/>
                </a:solidFill>
                <a:effectLst/>
                <a:uLnTx/>
                <a:uFillTx/>
                <a:latin typeface="Calibri" pitchFamily="34" charset="0"/>
                <a:ea typeface="+mj-ea"/>
                <a:cs typeface="+mj-cs"/>
              </a:rPr>
            </a:br>
            <a:r>
              <a:rPr lang="en-CA" sz="2400" b="1" kern="0" dirty="0" err="1">
                <a:solidFill>
                  <a:srgbClr val="FFFF00"/>
                </a:solidFill>
                <a:latin typeface="Calibri" pitchFamily="34" charset="0"/>
                <a:ea typeface="+mj-ea"/>
                <a:cs typeface="+mj-cs"/>
              </a:rPr>
              <a:t>M</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ereka</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memberitakan</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hikmat</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dan</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pengetahuan</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FFFF00"/>
                </a:solidFill>
                <a:effectLst/>
                <a:uLnTx/>
                <a:uFillTx/>
                <a:latin typeface="Calibri" pitchFamily="34" charset="0"/>
                <a:ea typeface="+mj-ea"/>
                <a:cs typeface="+mj-cs"/>
              </a:rPr>
              <a:t>mendalam</a:t>
            </a:r>
            <a:r>
              <a:rPr lang="en-CA" sz="2400" b="1" kern="0" dirty="0">
                <a:solidFill>
                  <a:srgbClr val="FFFF00"/>
                </a:solidFill>
                <a:latin typeface="Calibri" pitchFamily="34" charset="0"/>
                <a:ea typeface="+mj-ea"/>
                <a:cs typeface="+mj-cs"/>
              </a:rPr>
              <a:t> </a:t>
            </a:r>
            <a:r>
              <a:rPr lang="en-CA" sz="2400" b="1" kern="0" dirty="0" smtClean="0">
                <a:solidFill>
                  <a:srgbClr val="FFFF00"/>
                </a:solidFill>
                <a:latin typeface="Calibri" pitchFamily="34" charset="0"/>
                <a:ea typeface="+mj-ea"/>
                <a:cs typeface="+mj-cs"/>
              </a:rPr>
              <a:t>(2:2,3) </a:t>
            </a:r>
            <a:r>
              <a:rPr kumimoji="0" lang="en-CA" sz="2400" b="1" i="0" u="none" strike="noStrike" kern="0" cap="none" spc="0" normalizeH="0" baseline="0" noProof="0" dirty="0" smtClean="0">
                <a:ln>
                  <a:noFill/>
                </a:ln>
                <a:solidFill>
                  <a:srgbClr val="FFFF00"/>
                </a:solidFill>
                <a:effectLst/>
                <a:uLnTx/>
                <a:uFillTx/>
                <a:latin typeface="Calibri" pitchFamily="34" charset="0"/>
                <a:ea typeface="+mj-ea"/>
                <a:cs typeface="+mj-cs"/>
              </a:rPr>
              <a:t> </a:t>
            </a:r>
            <a:r>
              <a:rPr lang="en-CA" sz="2400" b="1" kern="0" dirty="0" err="1" smtClean="0">
                <a:solidFill>
                  <a:srgbClr val="FFFF00"/>
                </a:solidFill>
                <a:latin typeface="Calibri" pitchFamily="34" charset="0"/>
                <a:ea typeface="+mj-ea"/>
                <a:cs typeface="+mj-cs"/>
              </a:rPr>
              <a:t>dan</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kepenuhan</a:t>
            </a:r>
            <a:r>
              <a:rPr lang="en-CA" sz="2400" b="1" kern="0" dirty="0" smtClean="0">
                <a:solidFill>
                  <a:srgbClr val="FFFF00"/>
                </a:solidFill>
                <a:latin typeface="Calibri" pitchFamily="34" charset="0"/>
                <a:ea typeface="+mj-ea"/>
                <a:cs typeface="+mj-cs"/>
              </a:rPr>
              <a:t>” (2:9-10).  </a:t>
            </a:r>
            <a:r>
              <a:rPr lang="en-CA" sz="2400" b="1" kern="0" dirty="0" err="1" smtClean="0">
                <a:solidFill>
                  <a:srgbClr val="FFFF00"/>
                </a:solidFill>
                <a:latin typeface="Calibri" pitchFamily="34" charset="0"/>
                <a:ea typeface="+mj-ea"/>
                <a:cs typeface="+mj-cs"/>
              </a:rPr>
              <a:t>Menerima</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Kristus</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Tuhan</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dengan</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iman</a:t>
            </a:r>
            <a:r>
              <a:rPr lang="en-CA" sz="2400" b="1" kern="0" dirty="0" smtClean="0">
                <a:solidFill>
                  <a:srgbClr val="FFFF00"/>
                </a:solidFill>
                <a:latin typeface="Calibri" pitchFamily="34" charset="0"/>
                <a:ea typeface="+mj-ea"/>
                <a:cs typeface="+mj-cs"/>
              </a:rPr>
              <a:t> </a:t>
            </a:r>
          </a:p>
          <a:p>
            <a:pPr lvl="0" algn="ctr" eaLnBrk="0" hangingPunct="0"/>
            <a:r>
              <a:rPr lang="en-CA" sz="2400" b="1" kern="0" dirty="0" err="1" smtClean="0">
                <a:solidFill>
                  <a:srgbClr val="FFFF00"/>
                </a:solidFill>
                <a:latin typeface="Calibri" pitchFamily="34" charset="0"/>
                <a:ea typeface="+mj-ea"/>
                <a:cs typeface="+mj-cs"/>
              </a:rPr>
              <a:t>dan</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berjalan</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dalam</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Dia</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tidaklah</a:t>
            </a:r>
            <a:r>
              <a:rPr lang="en-CA" sz="2400" b="1" kern="0" dirty="0" smtClean="0">
                <a:solidFill>
                  <a:srgbClr val="FFFF00"/>
                </a:solidFill>
                <a:latin typeface="Calibri" pitchFamily="34" charset="0"/>
                <a:ea typeface="+mj-ea"/>
                <a:cs typeface="+mj-cs"/>
              </a:rPr>
              <a:t> </a:t>
            </a:r>
            <a:r>
              <a:rPr lang="en-CA" sz="2400" b="1" kern="0" dirty="0" err="1" smtClean="0">
                <a:solidFill>
                  <a:srgbClr val="FFFF00"/>
                </a:solidFill>
                <a:latin typeface="Calibri" pitchFamily="34" charset="0"/>
                <a:ea typeface="+mj-ea"/>
                <a:cs typeface="+mj-cs"/>
              </a:rPr>
              <a:t>cukup</a:t>
            </a:r>
            <a:r>
              <a:rPr lang="en-CA" sz="2400" b="1" kern="0" dirty="0" smtClean="0">
                <a:solidFill>
                  <a:srgbClr val="FFFF00"/>
                </a:solidFill>
                <a:latin typeface="Calibri" pitchFamily="34" charset="0"/>
                <a:ea typeface="+mj-ea"/>
                <a:cs typeface="+mj-cs"/>
              </a:rPr>
              <a:t> (2:6-7)</a:t>
            </a:r>
            <a:r>
              <a:rPr lang="en-CA" sz="2800" b="1" kern="0" dirty="0" smtClean="0">
                <a:solidFill>
                  <a:srgbClr val="FFFF00"/>
                </a:solidFill>
                <a:latin typeface="Calibri" pitchFamily="34" charset="0"/>
                <a:ea typeface="+mj-ea"/>
                <a:cs typeface="+mj-cs"/>
              </a:rPr>
              <a:t>.</a:t>
            </a:r>
            <a:endParaRPr kumimoji="0" lang="en-CA" sz="2800" b="0" i="0" u="none" strike="noStrike" kern="0" cap="none" spc="0" normalizeH="0" baseline="0" noProof="0" dirty="0">
              <a:ln>
                <a:noFill/>
              </a:ln>
              <a:solidFill>
                <a:srgbClr val="FFFF00"/>
              </a:solidFill>
              <a:effectLst/>
              <a:uLnTx/>
              <a:uFillTx/>
              <a:latin typeface="Calibri" pitchFamily="34" charset="0"/>
              <a:ea typeface="+mj-ea"/>
              <a:cs typeface="+mj-cs"/>
            </a:endParaRPr>
          </a:p>
        </p:txBody>
      </p:sp>
      <p:sp>
        <p:nvSpPr>
          <p:cNvPr id="54" name="Title 1"/>
          <p:cNvSpPr txBox="1">
            <a:spLocks/>
          </p:cNvSpPr>
          <p:nvPr/>
        </p:nvSpPr>
        <p:spPr>
          <a:xfrm>
            <a:off x="0" y="2348880"/>
            <a:ext cx="2843808" cy="331236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Kristus</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tidaklah</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cukup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Anda</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perlu</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pengalaman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rohani</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dalam</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pengenalan</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dan</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kepenuhan</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melalui</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penyembahan</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pertemuan</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dengan</a:t>
            </a:r>
            <a:r>
              <a:rPr kumimoji="0" lang="en-CA" sz="2400" b="1" i="0" u="none" strike="noStrike" kern="0" cap="none" spc="0" normalizeH="0" noProof="0" dirty="0" smtClean="0">
                <a:ln>
                  <a:noFill/>
                </a:ln>
                <a:solidFill>
                  <a:srgbClr val="00FF00"/>
                </a:solidFill>
                <a:effectLst/>
                <a:uLnTx/>
                <a:uFillTx/>
                <a:latin typeface="Calibri" pitchFamily="34" charset="0"/>
                <a:ea typeface="+mj-ea"/>
                <a:cs typeface="+mj-cs"/>
              </a:rPr>
              <a:t> </a:t>
            </a:r>
            <a:r>
              <a:rPr lang="en-CA" sz="2400" b="1" kern="0" dirty="0" smtClean="0">
                <a:solidFill>
                  <a:srgbClr val="00FF00"/>
                </a:solidFill>
                <a:latin typeface="Calibri" pitchFamily="34" charset="0"/>
                <a:ea typeface="+mj-ea"/>
                <a:cs typeface="+mj-cs"/>
              </a:rPr>
              <a:t>para </a:t>
            </a:r>
            <a:r>
              <a:rPr kumimoji="0" lang="en-CA" sz="2400" b="1" i="0" u="none" strike="noStrike" kern="0" cap="none" spc="0" normalizeH="0" noProof="0" dirty="0" err="1" smtClean="0">
                <a:ln>
                  <a:noFill/>
                </a:ln>
                <a:solidFill>
                  <a:srgbClr val="00FF00"/>
                </a:solidFill>
                <a:effectLst/>
                <a:uLnTx/>
                <a:uFillTx/>
                <a:latin typeface="Calibri" pitchFamily="34" charset="0"/>
                <a:ea typeface="+mj-ea"/>
                <a:cs typeface="+mj-cs"/>
              </a:rPr>
              <a:t>malaikat</a:t>
            </a:r>
            <a:r>
              <a:rPr lang="en-CA" sz="2400" b="1" kern="0" dirty="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dengan</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visi</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dari</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dunia</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roh</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b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Kol</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2:18-19).</a:t>
            </a:r>
            <a: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CA" sz="24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tx2"/>
                </a:solidFill>
                <a:effectLst/>
                <a:uLnTx/>
                <a:uFillTx/>
                <a:latin typeface="Calibri" pitchFamily="34" charset="0"/>
                <a:ea typeface="+mj-ea"/>
                <a:cs typeface="+mj-cs"/>
              </a:rPr>
              <a:t/>
            </a:r>
            <a:br>
              <a:rPr kumimoji="0" lang="en-CA" sz="2400" b="1" i="0" u="none" strike="noStrike" kern="0" cap="none" spc="0" normalizeH="0" baseline="0" noProof="0" dirty="0" smtClean="0">
                <a:ln>
                  <a:noFill/>
                </a:ln>
                <a:solidFill>
                  <a:schemeClr val="tx2"/>
                </a:solidFill>
                <a:effectLst/>
                <a:uLnTx/>
                <a:uFillTx/>
                <a:latin typeface="Calibri" pitchFamily="34" charset="0"/>
                <a:ea typeface="+mj-ea"/>
                <a:cs typeface="+mj-cs"/>
              </a:rPr>
            </a:br>
            <a:r>
              <a:rPr kumimoji="0" lang="en-CA" sz="2400" b="1" i="0" u="none" strike="noStrike" kern="0" cap="none" spc="0" normalizeH="0" baseline="0" noProof="0" dirty="0" smtClean="0">
                <a:ln>
                  <a:noFill/>
                </a:ln>
                <a:solidFill>
                  <a:schemeClr val="tx2"/>
                </a:solidFill>
                <a:effectLst/>
                <a:uLnTx/>
                <a:uFillTx/>
                <a:latin typeface="Calibri" pitchFamily="34" charset="0"/>
                <a:ea typeface="+mj-ea"/>
                <a:cs typeface="+mj-cs"/>
              </a:rPr>
              <a:t>   </a:t>
            </a:r>
            <a:endParaRPr kumimoji="0" lang="en-CA" sz="2400" b="1" i="0" u="none" strike="noStrike" kern="0" cap="none" spc="0" normalizeH="0" baseline="0" noProof="0" dirty="0">
              <a:ln>
                <a:noFill/>
              </a:ln>
              <a:solidFill>
                <a:schemeClr val="tx2"/>
              </a:solidFill>
              <a:effectLst/>
              <a:uLnTx/>
              <a:uFillTx/>
              <a:latin typeface="Calibri" pitchFamily="34" charset="0"/>
              <a:ea typeface="+mj-ea"/>
              <a:cs typeface="+mj-cs"/>
            </a:endParaRPr>
          </a:p>
        </p:txBody>
      </p:sp>
      <p:sp>
        <p:nvSpPr>
          <p:cNvPr id="56" name="Title 1"/>
          <p:cNvSpPr txBox="1">
            <a:spLocks/>
          </p:cNvSpPr>
          <p:nvPr/>
        </p:nvSpPr>
        <p:spPr>
          <a:xfrm>
            <a:off x="5868144" y="2348880"/>
            <a:ext cx="3275856" cy="4509120"/>
          </a:xfrm>
          <a:prstGeom prst="rect">
            <a:avLst/>
          </a:prstGeom>
        </p:spPr>
        <p:txBody>
          <a:bodyPr/>
          <a:lstStyle/>
          <a:p>
            <a:pPr lvl="0" algn="ctr" eaLnBrk="0" hangingPunct="0"/>
            <a:r>
              <a:rPr lang="en-CA" sz="2400" b="1" kern="0" dirty="0" err="1" smtClean="0">
                <a:solidFill>
                  <a:srgbClr val="00FF00"/>
                </a:solidFill>
                <a:latin typeface="Calibri" pitchFamily="34" charset="0"/>
                <a:ea typeface="+mj-ea"/>
                <a:cs typeface="+mj-cs"/>
              </a:rPr>
              <a:t>Iman</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tidaklah</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cukup</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Anda</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perlu</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makan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makanan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tertentu</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dan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minuman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memperlakukan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tubuh</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dengan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pantangan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yang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keras</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dan</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a:t>
            </a:r>
            <a:r>
              <a:rPr lang="en-CA" sz="2400" b="1" kern="0" dirty="0" err="1" smtClean="0">
                <a:solidFill>
                  <a:srgbClr val="00FF00"/>
                </a:solidFill>
                <a:latin typeface="Calibri" pitchFamily="34" charset="0"/>
                <a:ea typeface="+mj-ea"/>
                <a:cs typeface="+mj-cs"/>
              </a:rPr>
              <a:t>menghormati</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hari-hari</a:t>
            </a:r>
            <a:r>
              <a:rPr lang="en-CA" sz="2400" b="1" kern="0" dirty="0" smtClean="0">
                <a:solidFill>
                  <a:srgbClr val="00FF00"/>
                </a:solidFill>
                <a:latin typeface="Calibri" pitchFamily="34" charset="0"/>
                <a:ea typeface="+mj-ea"/>
                <a:cs typeface="+mj-cs"/>
              </a:rPr>
              <a:t> </a:t>
            </a:r>
            <a:r>
              <a:rPr lang="en-CA" sz="2400" b="1" kern="0" dirty="0" err="1" smtClean="0">
                <a:solidFill>
                  <a:srgbClr val="00FF00"/>
                </a:solidFill>
                <a:latin typeface="Calibri" pitchFamily="34" charset="0"/>
                <a:ea typeface="+mj-ea"/>
                <a:cs typeface="+mj-cs"/>
              </a:rPr>
              <a:t>khusus</a:t>
            </a:r>
            <a:r>
              <a:rPr lang="en-CA" sz="2400" b="1" dirty="0">
                <a:solidFill>
                  <a:srgbClr val="00FF00"/>
                </a:solidFill>
                <a:latin typeface="Calibri" pitchFamily="34" charset="0"/>
              </a:rPr>
              <a:t> </a:t>
            </a:r>
            <a:r>
              <a:rPr lang="en-CA" sz="2400" b="1" dirty="0" err="1" smtClean="0">
                <a:solidFill>
                  <a:srgbClr val="00FF00"/>
                </a:solidFill>
                <a:latin typeface="Calibri" pitchFamily="34" charset="0"/>
              </a:rPr>
              <a:t>untuk</a:t>
            </a:r>
            <a:r>
              <a:rPr lang="en-CA" sz="2400" b="1" dirty="0" smtClean="0">
                <a:solidFill>
                  <a:srgbClr val="00FF00"/>
                </a:solidFill>
                <a:latin typeface="Calibri" pitchFamily="34" charset="0"/>
              </a:rPr>
              <a:t> </a:t>
            </a:r>
            <a:r>
              <a:rPr lang="en-CA" sz="2400" b="1" dirty="0" err="1" smtClean="0">
                <a:solidFill>
                  <a:srgbClr val="00FF00"/>
                </a:solidFill>
                <a:latin typeface="Calibri" pitchFamily="34" charset="0"/>
              </a:rPr>
              <a:t>bertemu</a:t>
            </a:r>
            <a:r>
              <a:rPr lang="en-CA" sz="2400" b="1" dirty="0" smtClean="0">
                <a:solidFill>
                  <a:srgbClr val="00FF00"/>
                </a:solidFill>
                <a:latin typeface="Calibri" pitchFamily="34" charset="0"/>
              </a:rPr>
              <a:t> para </a:t>
            </a:r>
            <a:r>
              <a:rPr lang="en-CA" sz="2400" b="1" dirty="0" err="1" smtClean="0">
                <a:solidFill>
                  <a:srgbClr val="00FF00"/>
                </a:solidFill>
                <a:latin typeface="Calibri" pitchFamily="34" charset="0"/>
              </a:rPr>
              <a:t>malaikat</a:t>
            </a:r>
            <a:r>
              <a:rPr lang="en-CA" sz="2400" b="1" dirty="0" smtClean="0">
                <a:solidFill>
                  <a:srgbClr val="00FF00"/>
                </a:solidFill>
                <a:latin typeface="Calibri" pitchFamily="34" charset="0"/>
              </a:rPr>
              <a:t> </a:t>
            </a:r>
            <a:r>
              <a:rPr lang="en-CA" sz="2400" b="1" dirty="0" err="1" smtClean="0">
                <a:solidFill>
                  <a:srgbClr val="00FF00"/>
                </a:solidFill>
                <a:latin typeface="Calibri" pitchFamily="34" charset="0"/>
              </a:rPr>
              <a:t>dan</a:t>
            </a:r>
            <a:r>
              <a:rPr lang="en-CA" sz="2400" b="1" dirty="0" smtClean="0">
                <a:solidFill>
                  <a:srgbClr val="00FF00"/>
                </a:solidFill>
                <a:latin typeface="Calibri" pitchFamily="34" charset="0"/>
              </a:rPr>
              <a:t> </a:t>
            </a:r>
            <a:r>
              <a:rPr lang="en-CA" sz="2400" b="1" dirty="0" err="1" smtClean="0">
                <a:solidFill>
                  <a:srgbClr val="00FF00"/>
                </a:solidFill>
                <a:latin typeface="Calibri" pitchFamily="34" charset="0"/>
              </a:rPr>
              <a:t>mendapatkan</a:t>
            </a:r>
            <a:r>
              <a:rPr lang="en-CA" sz="2400" b="1" dirty="0" smtClean="0">
                <a:solidFill>
                  <a:srgbClr val="00FF00"/>
                </a:solidFill>
                <a:latin typeface="Calibri" pitchFamily="34" charset="0"/>
              </a:rPr>
              <a:t> </a:t>
            </a:r>
            <a:r>
              <a:rPr lang="en-CA" sz="2400" b="1" dirty="0" err="1" smtClean="0">
                <a:solidFill>
                  <a:srgbClr val="00FF00"/>
                </a:solidFill>
                <a:latin typeface="Calibri" pitchFamily="34" charset="0"/>
              </a:rPr>
              <a:t>visi</a:t>
            </a:r>
            <a:r>
              <a:rPr lang="en-CA" sz="2400" b="1" dirty="0">
                <a:solidFill>
                  <a:srgbClr val="00FF00"/>
                </a:solidFill>
                <a:latin typeface="Calibri" pitchFamily="34" charset="0"/>
              </a:rPr>
              <a:t> </a:t>
            </a:r>
            <a:endParaRPr lang="en-CA" sz="2400" b="1" dirty="0" smtClean="0">
              <a:solidFill>
                <a:srgbClr val="00FF00"/>
              </a:solidFill>
              <a:latin typeface="Calibri" pitchFamily="34" charset="0"/>
            </a:endParaRPr>
          </a:p>
          <a:p>
            <a:pPr lvl="0" algn="ctr" eaLnBrk="0" hangingPunct="0"/>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a:t>
            </a:r>
            <a:r>
              <a:rPr kumimoji="0" lang="en-CA" sz="2400" b="1" i="0" u="none" strike="noStrike" kern="0" cap="none" spc="0" normalizeH="0" baseline="0" noProof="0" dirty="0" err="1" smtClean="0">
                <a:ln>
                  <a:noFill/>
                </a:ln>
                <a:solidFill>
                  <a:srgbClr val="00FF00"/>
                </a:solidFill>
                <a:effectLst/>
                <a:uLnTx/>
                <a:uFillTx/>
                <a:latin typeface="Calibri" pitchFamily="34" charset="0"/>
                <a:ea typeface="+mj-ea"/>
                <a:cs typeface="+mj-cs"/>
              </a:rPr>
              <a:t>Kol</a:t>
            </a:r>
            <a:r>
              <a:rPr kumimoji="0" lang="en-CA" sz="2400" b="1" i="0" u="none" strike="noStrike" kern="0" cap="none" spc="0" normalizeH="0" baseline="0" noProof="0" dirty="0" smtClean="0">
                <a:ln>
                  <a:noFill/>
                </a:ln>
                <a:solidFill>
                  <a:srgbClr val="00FF00"/>
                </a:solidFill>
                <a:effectLst/>
                <a:uLnTx/>
                <a:uFillTx/>
                <a:latin typeface="Calibri" pitchFamily="34" charset="0"/>
                <a:ea typeface="+mj-ea"/>
                <a:cs typeface="+mj-cs"/>
              </a:rPr>
              <a:t> 2:16-23).</a:t>
            </a:r>
            <a:endParaRPr kumimoji="0" lang="en-CA" sz="2400" b="0" i="0" u="none" strike="noStrike" kern="0" cap="none" spc="0" normalizeH="0" baseline="0" noProof="0" dirty="0">
              <a:ln>
                <a:noFill/>
              </a:ln>
              <a:solidFill>
                <a:srgbClr val="00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43" name="Rectangle 42"/>
          <p:cNvSpPr/>
          <p:nvPr/>
        </p:nvSpPr>
        <p:spPr>
          <a:xfrm>
            <a:off x="7308304" y="148478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7524328" y="1484784"/>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4211960" y="701824"/>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4427984" y="1556792"/>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4644008" y="1556792"/>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4355976" y="18864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6732240" y="18864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444208" y="1124744"/>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732240" y="177281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884368" y="188640"/>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7884368" y="1772816"/>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8028384" y="1124744"/>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236296" y="18864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1" name="Rounded Rectangle 40"/>
          <p:cNvSpPr/>
          <p:nvPr/>
        </p:nvSpPr>
        <p:spPr>
          <a:xfrm>
            <a:off x="7092280" y="69269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7380312" y="76470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7236296" y="869856"/>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2" name="TextBox 31"/>
          <p:cNvSpPr txBox="1"/>
          <p:nvPr/>
        </p:nvSpPr>
        <p:spPr>
          <a:xfrm>
            <a:off x="0" y="-27384"/>
            <a:ext cx="3275856" cy="5262979"/>
          </a:xfrm>
          <a:prstGeom prst="rect">
            <a:avLst/>
          </a:prstGeom>
          <a:noFill/>
        </p:spPr>
        <p:txBody>
          <a:bodyPr wrap="square" rtlCol="0">
            <a:spAutoFit/>
          </a:bodyPr>
          <a:lstStyle/>
          <a:p>
            <a:pPr algn="ctr"/>
            <a:r>
              <a:rPr lang="en-US" sz="2400" b="1" dirty="0" err="1" smtClean="0">
                <a:latin typeface="Calibri" pitchFamily="34" charset="0"/>
              </a:rPr>
              <a:t>Ketika</a:t>
            </a:r>
            <a:r>
              <a:rPr lang="en-US" sz="2400" b="1" dirty="0" smtClean="0">
                <a:latin typeface="Calibri" pitchFamily="34" charset="0"/>
              </a:rPr>
              <a:t> orang lain </a:t>
            </a:r>
            <a:r>
              <a:rPr lang="en-US" sz="2400" b="1" dirty="0" err="1" smtClean="0">
                <a:latin typeface="Calibri" pitchFamily="34" charset="0"/>
              </a:rPr>
              <a:t>berkata</a:t>
            </a:r>
            <a:r>
              <a:rPr lang="en-US" sz="2400" b="1" dirty="0" smtClean="0">
                <a:latin typeface="Calibri" pitchFamily="34" charset="0"/>
              </a:rPr>
              <a:t> </a:t>
            </a:r>
            <a:r>
              <a:rPr lang="en-US" sz="2400" b="1" dirty="0" err="1" smtClean="0">
                <a:latin typeface="Calibri" pitchFamily="34" charset="0"/>
              </a:rPr>
              <a:t>bahwa</a:t>
            </a:r>
            <a:r>
              <a:rPr lang="en-US" sz="2400" b="1" dirty="0" smtClean="0">
                <a:latin typeface="Calibri" pitchFamily="34" charset="0"/>
              </a:rPr>
              <a:t> </a:t>
            </a:r>
            <a:r>
              <a:rPr lang="en-US" sz="2400" b="1" dirty="0" err="1" smtClean="0">
                <a:latin typeface="Calibri" pitchFamily="34" charset="0"/>
              </a:rPr>
              <a:t>mereka</a:t>
            </a:r>
            <a:r>
              <a:rPr lang="en-US" sz="2400" b="1" dirty="0" smtClean="0">
                <a:latin typeface="Calibri" pitchFamily="34" charset="0"/>
              </a:rPr>
              <a:t> </a:t>
            </a:r>
            <a:r>
              <a:rPr lang="en-US" sz="2400" b="1" dirty="0" err="1" smtClean="0">
                <a:latin typeface="Calibri" pitchFamily="34" charset="0"/>
              </a:rPr>
              <a:t>mempunyai</a:t>
            </a:r>
            <a:r>
              <a:rPr lang="en-US" sz="2400" b="1" dirty="0" smtClean="0">
                <a:latin typeface="Calibri" pitchFamily="34" charset="0"/>
              </a:rPr>
              <a:t> </a:t>
            </a:r>
            <a:r>
              <a:rPr lang="en-US" sz="2400" b="1" dirty="0" err="1" smtClean="0">
                <a:latin typeface="Calibri" pitchFamily="34" charset="0"/>
              </a:rPr>
              <a:t>kepenuhan</a:t>
            </a:r>
            <a:r>
              <a:rPr lang="en-US" sz="2400" b="1" dirty="0" smtClean="0">
                <a:latin typeface="Calibri" pitchFamily="34" charset="0"/>
              </a:rPr>
              <a:t> yang </a:t>
            </a:r>
            <a:r>
              <a:rPr lang="en-US" sz="2400" b="1" dirty="0" err="1" smtClean="0">
                <a:latin typeface="Calibri" pitchFamily="34" charset="0"/>
              </a:rPr>
              <a:t>lebih</a:t>
            </a:r>
            <a:r>
              <a:rPr lang="en-US" sz="2400" b="1" dirty="0" smtClean="0">
                <a:latin typeface="Calibri" pitchFamily="34" charset="0"/>
              </a:rPr>
              <a:t> </a:t>
            </a:r>
            <a:r>
              <a:rPr lang="en-US" sz="2400" b="1" dirty="0" err="1" smtClean="0">
                <a:latin typeface="Calibri" pitchFamily="34" charset="0"/>
              </a:rPr>
              <a:t>baik</a:t>
            </a:r>
            <a:r>
              <a:rPr lang="en-US" sz="2400" b="1" dirty="0" smtClean="0">
                <a:latin typeface="Calibri" pitchFamily="34" charset="0"/>
              </a:rPr>
              <a:t> </a:t>
            </a:r>
            <a:r>
              <a:rPr lang="en-US" sz="2400" b="1" dirty="0" err="1" smtClean="0">
                <a:latin typeface="Calibri" pitchFamily="34" charset="0"/>
              </a:rPr>
              <a:t>dari</a:t>
            </a:r>
            <a:r>
              <a:rPr lang="en-US" sz="2400" b="1" dirty="0" smtClean="0">
                <a:latin typeface="Calibri" pitchFamily="34" charset="0"/>
              </a:rPr>
              <a:t> </a:t>
            </a:r>
            <a:r>
              <a:rPr lang="en-US" sz="2400" b="1" dirty="0" err="1" smtClean="0">
                <a:latin typeface="Calibri" pitchFamily="34" charset="0"/>
              </a:rPr>
              <a:t>pada</a:t>
            </a:r>
            <a:r>
              <a:rPr lang="en-US" sz="2400" b="1" dirty="0" smtClean="0">
                <a:latin typeface="Calibri" pitchFamily="34" charset="0"/>
              </a:rPr>
              <a:t> </a:t>
            </a:r>
            <a:r>
              <a:rPr lang="en-US" sz="2400" b="1" dirty="0" err="1" smtClean="0">
                <a:latin typeface="Calibri" pitchFamily="34" charset="0"/>
              </a:rPr>
              <a:t>kepenuhan</a:t>
            </a:r>
            <a:r>
              <a:rPr lang="en-US" sz="2400" b="1" dirty="0" smtClean="0">
                <a:latin typeface="Calibri" pitchFamily="34" charset="0"/>
              </a:rPr>
              <a:t> yang </a:t>
            </a:r>
            <a:r>
              <a:rPr lang="en-US" sz="2400" b="1" dirty="0" err="1" smtClean="0">
                <a:latin typeface="Calibri" pitchFamily="34" charset="0"/>
              </a:rPr>
              <a:t>kuta</a:t>
            </a:r>
            <a:r>
              <a:rPr lang="en-US" sz="2400" b="1" dirty="0" smtClean="0">
                <a:latin typeface="Calibri" pitchFamily="34" charset="0"/>
              </a:rPr>
              <a:t> </a:t>
            </a:r>
            <a:r>
              <a:rPr lang="en-US" sz="2400" b="1" dirty="0" err="1" smtClean="0">
                <a:latin typeface="Calibri" pitchFamily="34" charset="0"/>
              </a:rPr>
              <a:t>terima</a:t>
            </a:r>
            <a:r>
              <a:rPr lang="en-US" sz="2400" b="1" dirty="0" smtClean="0">
                <a:latin typeface="Calibri" pitchFamily="34" charset="0"/>
              </a:rPr>
              <a:t> </a:t>
            </a:r>
            <a:r>
              <a:rPr lang="en-US" sz="2400" b="1" dirty="0" err="1" smtClean="0">
                <a:latin typeface="Calibri" pitchFamily="34" charset="0"/>
              </a:rPr>
              <a:t>ketika</a:t>
            </a:r>
            <a:r>
              <a:rPr lang="en-US" sz="2400" b="1" dirty="0" smtClean="0">
                <a:latin typeface="Calibri" pitchFamily="34" charset="0"/>
              </a:rPr>
              <a:t> </a:t>
            </a:r>
            <a:r>
              <a:rPr lang="en-US" sz="2400" b="1" dirty="0" err="1" smtClean="0">
                <a:latin typeface="Calibri" pitchFamily="34" charset="0"/>
              </a:rPr>
              <a:t>kita</a:t>
            </a:r>
            <a:r>
              <a:rPr lang="en-US" sz="2400" b="1" dirty="0" smtClean="0">
                <a:latin typeface="Calibri" pitchFamily="34" charset="0"/>
              </a:rPr>
              <a:t> </a:t>
            </a:r>
            <a:r>
              <a:rPr lang="en-US" sz="2400" b="1" dirty="0" err="1" smtClean="0">
                <a:latin typeface="Calibri" pitchFamily="34" charset="0"/>
              </a:rPr>
              <a:t>meneirma</a:t>
            </a:r>
            <a:r>
              <a:rPr lang="en-US" sz="2400" b="1" dirty="0" smtClean="0">
                <a:latin typeface="Calibri" pitchFamily="34" charset="0"/>
              </a:rPr>
              <a:t> </a:t>
            </a:r>
            <a:r>
              <a:rPr lang="en-US" sz="2400" b="1" dirty="0" err="1" smtClean="0">
                <a:latin typeface="Calibri" pitchFamily="34" charset="0"/>
              </a:rPr>
              <a:t>Kristus</a:t>
            </a:r>
            <a:r>
              <a:rPr lang="en-US" sz="2400" b="1" dirty="0" smtClean="0">
                <a:latin typeface="Calibri" pitchFamily="34" charset="0"/>
              </a:rPr>
              <a:t> </a:t>
            </a:r>
            <a:r>
              <a:rPr lang="en-US" sz="2400" b="1" dirty="0" err="1" smtClean="0">
                <a:latin typeface="Calibri" pitchFamily="34" charset="0"/>
              </a:rPr>
              <a:t>sebagai</a:t>
            </a:r>
            <a:r>
              <a:rPr lang="en-US" sz="2400" b="1" dirty="0" smtClean="0">
                <a:latin typeface="Calibri" pitchFamily="34" charset="0"/>
              </a:rPr>
              <a:t> </a:t>
            </a:r>
            <a:r>
              <a:rPr lang="en-US" sz="2400" b="1" dirty="0" err="1" smtClean="0">
                <a:latin typeface="Calibri" pitchFamily="34" charset="0"/>
              </a:rPr>
              <a:t>kepenuhan</a:t>
            </a:r>
            <a:r>
              <a:rPr lang="en-US" sz="2400" b="1" dirty="0" smtClean="0">
                <a:latin typeface="Calibri" pitchFamily="34" charset="0"/>
              </a:rPr>
              <a:t> Allah </a:t>
            </a:r>
            <a:r>
              <a:rPr lang="en-US" sz="2400" b="1" dirty="0" err="1" smtClean="0">
                <a:latin typeface="Calibri" pitchFamily="34" charset="0"/>
              </a:rPr>
              <a:t>dengan</a:t>
            </a:r>
            <a:r>
              <a:rPr lang="en-US" sz="2400" b="1" dirty="0" smtClean="0">
                <a:latin typeface="Calibri" pitchFamily="34" charset="0"/>
              </a:rPr>
              <a:t> </a:t>
            </a:r>
            <a:r>
              <a:rPr lang="en-US" sz="2400" b="1" dirty="0" err="1" smtClean="0">
                <a:latin typeface="Calibri" pitchFamily="34" charset="0"/>
              </a:rPr>
              <a:t>iman</a:t>
            </a:r>
            <a:r>
              <a:rPr lang="en-US" sz="2400" b="1" dirty="0" smtClean="0">
                <a:latin typeface="Calibri" pitchFamily="34" charset="0"/>
              </a:rPr>
              <a:t> </a:t>
            </a:r>
            <a:r>
              <a:rPr lang="en-US" sz="2400" b="1" dirty="0" err="1" smtClean="0">
                <a:latin typeface="Calibri" pitchFamily="34" charset="0"/>
              </a:rPr>
              <a:t>bukan</a:t>
            </a:r>
            <a:r>
              <a:rPr lang="en-US" sz="2400" b="1" dirty="0" smtClean="0">
                <a:latin typeface="Calibri" pitchFamily="34" charset="0"/>
              </a:rPr>
              <a:t> </a:t>
            </a:r>
            <a:r>
              <a:rPr lang="en-US" sz="2400" b="1" dirty="0" err="1" smtClean="0">
                <a:latin typeface="Calibri" pitchFamily="34" charset="0"/>
              </a:rPr>
              <a:t>karena</a:t>
            </a:r>
            <a:r>
              <a:rPr lang="en-US" sz="2400" b="1" dirty="0" smtClean="0">
                <a:latin typeface="Calibri" pitchFamily="34" charset="0"/>
              </a:rPr>
              <a:t> </a:t>
            </a:r>
            <a:r>
              <a:rPr lang="en-US" sz="2400" b="1" dirty="0" err="1" smtClean="0">
                <a:latin typeface="Calibri" pitchFamily="34" charset="0"/>
              </a:rPr>
              <a:t>perbuatan</a:t>
            </a:r>
            <a:r>
              <a:rPr lang="en-US" sz="2400" b="1" dirty="0" smtClean="0">
                <a:latin typeface="Calibri" pitchFamily="34" charset="0"/>
              </a:rPr>
              <a:t> </a:t>
            </a:r>
            <a:r>
              <a:rPr lang="en-US" sz="2400" b="1" dirty="0" err="1" smtClean="0">
                <a:latin typeface="Calibri" pitchFamily="34" charset="0"/>
              </a:rPr>
              <a:t>atau</a:t>
            </a:r>
            <a:r>
              <a:rPr lang="en-US" sz="2400" b="1" dirty="0" smtClean="0">
                <a:latin typeface="Calibri" pitchFamily="34" charset="0"/>
              </a:rPr>
              <a:t> </a:t>
            </a:r>
            <a:r>
              <a:rPr lang="en-US" sz="2400" b="1" dirty="0" err="1" smtClean="0">
                <a:latin typeface="Calibri" pitchFamily="34" charset="0"/>
              </a:rPr>
              <a:t>pengalaman</a:t>
            </a:r>
            <a:r>
              <a:rPr lang="en-US" sz="2400" b="1" dirty="0" smtClean="0">
                <a:latin typeface="Calibri" pitchFamily="34" charset="0"/>
              </a:rPr>
              <a:t> </a:t>
            </a:r>
            <a:r>
              <a:rPr lang="en-US" sz="2400" b="1" dirty="0" err="1" smtClean="0">
                <a:latin typeface="Calibri" pitchFamily="34" charset="0"/>
              </a:rPr>
              <a:t>rohani</a:t>
            </a:r>
            <a:r>
              <a:rPr lang="en-US" sz="2400" b="1" dirty="0" smtClean="0">
                <a:latin typeface="Calibri" pitchFamily="34" charset="0"/>
              </a:rPr>
              <a:t>, </a:t>
            </a:r>
            <a:r>
              <a:rPr lang="en-US" sz="2400" b="1" dirty="0" err="1" smtClean="0">
                <a:latin typeface="Calibri" pitchFamily="34" charset="0"/>
              </a:rPr>
              <a:t>mereka</a:t>
            </a:r>
            <a:r>
              <a:rPr lang="en-US" sz="2400" b="1" dirty="0" smtClean="0">
                <a:latin typeface="Calibri" pitchFamily="34" charset="0"/>
              </a:rPr>
              <a:t> </a:t>
            </a:r>
            <a:r>
              <a:rPr lang="en-US" sz="2400" b="1" dirty="0" err="1" smtClean="0">
                <a:latin typeface="Calibri" pitchFamily="34" charset="0"/>
              </a:rPr>
              <a:t>mengulangi</a:t>
            </a:r>
            <a:r>
              <a:rPr lang="en-US" sz="2400" b="1" dirty="0" smtClean="0">
                <a:latin typeface="Calibri" pitchFamily="34" charset="0"/>
              </a:rPr>
              <a:t> </a:t>
            </a:r>
            <a:r>
              <a:rPr lang="en-US" sz="2400" b="1" dirty="0" err="1" smtClean="0">
                <a:latin typeface="Calibri" pitchFamily="34" charset="0"/>
              </a:rPr>
              <a:t>kesalahan</a:t>
            </a:r>
            <a:r>
              <a:rPr lang="en-US" sz="2400" b="1" dirty="0" smtClean="0">
                <a:latin typeface="Calibri" pitchFamily="34" charset="0"/>
              </a:rPr>
              <a:t> di </a:t>
            </a:r>
            <a:r>
              <a:rPr lang="en-US" sz="2400" b="1" dirty="0" err="1" smtClean="0">
                <a:latin typeface="Calibri" pitchFamily="34" charset="0"/>
              </a:rPr>
              <a:t>Kolose</a:t>
            </a:r>
            <a:r>
              <a:rPr lang="en-US" sz="2400" b="1" dirty="0" smtClean="0">
                <a:latin typeface="Calibri" pitchFamily="34" charset="0"/>
              </a:rPr>
              <a:t>. </a:t>
            </a:r>
          </a:p>
        </p:txBody>
      </p:sp>
      <p:sp>
        <p:nvSpPr>
          <p:cNvPr id="47" name="TextBox 46"/>
          <p:cNvSpPr txBox="1"/>
          <p:nvPr/>
        </p:nvSpPr>
        <p:spPr>
          <a:xfrm>
            <a:off x="251520" y="5229200"/>
            <a:ext cx="8722196" cy="1569660"/>
          </a:xfrm>
          <a:prstGeom prst="rect">
            <a:avLst/>
          </a:prstGeom>
          <a:noFill/>
        </p:spPr>
        <p:txBody>
          <a:bodyPr wrap="square" rtlCol="0">
            <a:spAutoFit/>
          </a:bodyPr>
          <a:lstStyle/>
          <a:p>
            <a:pPr algn="ctr"/>
            <a:r>
              <a:rPr lang="en-CA" sz="2400" b="1" dirty="0" err="1" smtClean="0">
                <a:solidFill>
                  <a:schemeClr val="bg1"/>
                </a:solidFill>
                <a:latin typeface="Calibri" pitchFamily="34" charset="0"/>
                <a:cs typeface="Calibri" pitchFamily="34" charset="0"/>
              </a:rPr>
              <a:t>Waspadalah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terhadap</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siapa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saja</a:t>
            </a:r>
            <a:r>
              <a:rPr lang="en-CA" sz="2400" b="1" dirty="0" smtClean="0">
                <a:solidFill>
                  <a:schemeClr val="bg1"/>
                </a:solidFill>
                <a:latin typeface="Calibri" pitchFamily="34" charset="0"/>
                <a:cs typeface="Calibri" pitchFamily="34" charset="0"/>
              </a:rPr>
              <a:t> yang </a:t>
            </a:r>
            <a:r>
              <a:rPr lang="en-CA" sz="2400" b="1" dirty="0" err="1" smtClean="0">
                <a:solidFill>
                  <a:schemeClr val="bg1"/>
                </a:solidFill>
                <a:latin typeface="Calibri" pitchFamily="34" charset="0"/>
                <a:cs typeface="Calibri" pitchFamily="34" charset="0"/>
              </a:rPr>
              <a:t>berkata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akan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memilikki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kepenuhan</a:t>
            </a:r>
            <a:r>
              <a:rPr lang="en-CA" sz="2400" b="1" dirty="0" smtClean="0">
                <a:solidFill>
                  <a:schemeClr val="bg1"/>
                </a:solidFill>
                <a:latin typeface="Calibri" pitchFamily="34" charset="0"/>
                <a:cs typeface="Calibri" pitchFamily="34" charset="0"/>
              </a:rPr>
              <a:t> yang </a:t>
            </a:r>
            <a:r>
              <a:rPr lang="en-CA" sz="2400" b="1" dirty="0" err="1" smtClean="0">
                <a:solidFill>
                  <a:schemeClr val="bg1"/>
                </a:solidFill>
                <a:latin typeface="Calibri" pitchFamily="34" charset="0"/>
                <a:cs typeface="Calibri" pitchFamily="34" charset="0"/>
              </a:rPr>
              <a:t>lebih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baik</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ketika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anda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berbuat</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sesuatu</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dari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pada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hanya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menerima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Kristus</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kepenuhan</a:t>
            </a:r>
            <a:r>
              <a:rPr lang="en-CA" sz="2400" b="1" dirty="0">
                <a:solidFill>
                  <a:schemeClr val="bg1"/>
                </a:solidFill>
                <a:latin typeface="Calibri" pitchFamily="34" charset="0"/>
                <a:cs typeface="Calibri" pitchFamily="34" charset="0"/>
              </a:rPr>
              <a:t> </a:t>
            </a:r>
            <a:r>
              <a:rPr lang="en-CA" sz="2400" b="1" dirty="0" smtClean="0">
                <a:solidFill>
                  <a:schemeClr val="bg1"/>
                </a:solidFill>
                <a:latin typeface="Calibri" pitchFamily="34" charset="0"/>
                <a:cs typeface="Calibri" pitchFamily="34" charset="0"/>
              </a:rPr>
              <a:t>Allah </a:t>
            </a:r>
            <a:r>
              <a:rPr lang="en-CA" sz="2400" b="1" dirty="0" err="1" smtClean="0">
                <a:solidFill>
                  <a:schemeClr val="bg1"/>
                </a:solidFill>
                <a:latin typeface="Calibri" pitchFamily="34" charset="0"/>
                <a:cs typeface="Calibri" pitchFamily="34" charset="0"/>
              </a:rPr>
              <a:t>dan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berjalan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dalam</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Dia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didasarkan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oleh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iman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kepada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segala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hal</a:t>
            </a:r>
            <a:r>
              <a:rPr lang="en-CA" sz="2400" b="1" dirty="0" smtClean="0">
                <a:solidFill>
                  <a:schemeClr val="bg1"/>
                </a:solidFill>
                <a:latin typeface="Calibri" pitchFamily="34" charset="0"/>
                <a:cs typeface="Calibri" pitchFamily="34" charset="0"/>
              </a:rPr>
              <a:t> yang </a:t>
            </a:r>
            <a:r>
              <a:rPr lang="en-CA" sz="2400" b="1" dirty="0" err="1" smtClean="0">
                <a:solidFill>
                  <a:schemeClr val="bg1"/>
                </a:solidFill>
                <a:latin typeface="Calibri" pitchFamily="34" charset="0"/>
                <a:cs typeface="Calibri" pitchFamily="34" charset="0"/>
              </a:rPr>
              <a:t>telah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Dia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lakukan</a:t>
            </a:r>
            <a:r>
              <a:rPr lang="en-CA" sz="2400" b="1" dirty="0" smtClean="0">
                <a:solidFill>
                  <a:schemeClr val="bg1"/>
                </a:solidFill>
                <a:latin typeface="Calibri" pitchFamily="34" charset="0"/>
                <a:cs typeface="Calibri" pitchFamily="34" charset="0"/>
              </a:rPr>
              <a:t>.</a:t>
            </a:r>
            <a:endParaRPr lang="en-CA" sz="2400" b="1" dirty="0">
              <a:solidFill>
                <a:schemeClr val="bg1"/>
              </a:solidFill>
              <a:latin typeface="Calibri" pitchFamily="34" charset="0"/>
              <a:cs typeface="Calibri" pitchFamily="34" charset="0"/>
            </a:endParaRPr>
          </a:p>
        </p:txBody>
      </p:sp>
      <p:sp>
        <p:nvSpPr>
          <p:cNvPr id="29" name="TextBox 28"/>
          <p:cNvSpPr txBox="1"/>
          <p:nvPr/>
        </p:nvSpPr>
        <p:spPr>
          <a:xfrm>
            <a:off x="6012160" y="2564904"/>
            <a:ext cx="3131840" cy="2677656"/>
          </a:xfrm>
          <a:prstGeom prst="rect">
            <a:avLst/>
          </a:prstGeom>
          <a:noFill/>
        </p:spPr>
        <p:txBody>
          <a:bodyPr wrap="square" rtlCol="0">
            <a:spAutoFit/>
          </a:bodyPr>
          <a:lstStyle/>
          <a:p>
            <a:pPr algn="ctr"/>
            <a:r>
              <a:rPr lang="en-CA" sz="2400" b="1" spc="-40" dirty="0" smtClean="0">
                <a:latin typeface="Calibri" pitchFamily="34" charset="0"/>
                <a:cs typeface="Calibri" pitchFamily="34" charset="0"/>
              </a:rPr>
              <a:t>“</a:t>
            </a:r>
            <a:r>
              <a:rPr lang="en-CA" sz="2400" b="1" spc="-40" dirty="0" err="1" smtClean="0">
                <a:latin typeface="Calibri" pitchFamily="34" charset="0"/>
                <a:cs typeface="Calibri" pitchFamily="34" charset="0"/>
              </a:rPr>
              <a:t>Jika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Kristus</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kepenuhan</a:t>
            </a:r>
            <a:r>
              <a:rPr lang="en-CA" sz="2400" b="1" spc="-40" dirty="0" smtClean="0">
                <a:latin typeface="Calibri" pitchFamily="34" charset="0"/>
                <a:cs typeface="Calibri" pitchFamily="34" charset="0"/>
              </a:rPr>
              <a:t> Allah </a:t>
            </a:r>
          </a:p>
          <a:p>
            <a:pPr algn="ctr"/>
            <a:r>
              <a:rPr lang="en-CA" sz="2400" b="1" spc="-40" dirty="0" err="1" smtClean="0">
                <a:latin typeface="Calibri" pitchFamily="34" charset="0"/>
                <a:cs typeface="Calibri" pitchFamily="34" charset="0"/>
              </a:rPr>
              <a:t>tinggal</a:t>
            </a:r>
            <a:r>
              <a:rPr lang="en-CA" sz="2400" b="1" spc="-40" dirty="0" smtClean="0">
                <a:latin typeface="Calibri" pitchFamily="34" charset="0"/>
                <a:cs typeface="Calibri" pitchFamily="34" charset="0"/>
              </a:rPr>
              <a:t> di </a:t>
            </a:r>
            <a:r>
              <a:rPr lang="en-CA" sz="2400" b="1" spc="-40" dirty="0" err="1" smtClean="0">
                <a:latin typeface="Calibri" pitchFamily="34" charset="0"/>
                <a:cs typeface="Calibri" pitchFamily="34" charset="0"/>
              </a:rPr>
              <a:t>dalamku</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oleh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iman</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saya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dipenuhi</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dalam</a:t>
            </a:r>
            <a:r>
              <a:rPr lang="en-CA" sz="2400" b="1" spc="-40" dirty="0" smtClean="0">
                <a:latin typeface="Calibri" pitchFamily="34" charset="0"/>
                <a:cs typeface="Calibri" pitchFamily="34" charset="0"/>
              </a:rPr>
              <a:t> Dia.  </a:t>
            </a:r>
            <a:r>
              <a:rPr lang="en-CA" sz="2400" b="1" spc="-40" dirty="0" err="1" smtClean="0">
                <a:latin typeface="Calibri" pitchFamily="34" charset="0"/>
                <a:cs typeface="Calibri" pitchFamily="34" charset="0"/>
              </a:rPr>
              <a:t>Kristus</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dalamku</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adalah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kepenuhan</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rohani</a:t>
            </a:r>
            <a:r>
              <a:rPr lang="en-CA" sz="2400" b="1" spc="-40" dirty="0" smtClean="0">
                <a:latin typeface="Calibri" pitchFamily="34" charset="0"/>
                <a:cs typeface="Calibri" pitchFamily="34" charset="0"/>
              </a:rPr>
              <a:t>.”</a:t>
            </a:r>
            <a:endParaRPr lang="en-CA" sz="2400" b="1" spc="-40" dirty="0">
              <a:latin typeface="Calibri" pitchFamily="34" charset="0"/>
              <a:cs typeface="Calibri" pitchFamily="34" charset="0"/>
            </a:endParaRPr>
          </a:p>
        </p:txBody>
      </p:sp>
      <p:sp>
        <p:nvSpPr>
          <p:cNvPr id="30" name="TextBox 29"/>
          <p:cNvSpPr txBox="1"/>
          <p:nvPr/>
        </p:nvSpPr>
        <p:spPr>
          <a:xfrm>
            <a:off x="2987824" y="2551544"/>
            <a:ext cx="3312368" cy="2677656"/>
          </a:xfrm>
          <a:prstGeom prst="rect">
            <a:avLst/>
          </a:prstGeom>
          <a:noFill/>
        </p:spPr>
        <p:txBody>
          <a:bodyPr wrap="square" rtlCol="0">
            <a:spAutoFit/>
          </a:bodyPr>
          <a:lstStyle/>
          <a:p>
            <a:pPr algn="ctr"/>
            <a:r>
              <a:rPr lang="en-CA" sz="2400" b="1" dirty="0" smtClean="0">
                <a:solidFill>
                  <a:srgbClr val="FFFF00"/>
                </a:solidFill>
                <a:latin typeface="Calibri" pitchFamily="34" charset="0"/>
                <a:cs typeface="Calibri" pitchFamily="34" charset="0"/>
              </a:rPr>
              <a:t>“</a:t>
            </a:r>
            <a:r>
              <a:rPr lang="en-CA" sz="2400" b="1" dirty="0" err="1" smtClean="0">
                <a:solidFill>
                  <a:srgbClr val="FFFF00"/>
                </a:solidFill>
                <a:latin typeface="Calibri" pitchFamily="34" charset="0"/>
                <a:cs typeface="Calibri" pitchFamily="34" charset="0"/>
              </a:rPr>
              <a:t>Saya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berbicara</a:t>
            </a:r>
            <a:r>
              <a:rPr lang="en-CA" sz="2400" b="1" dirty="0" smtClean="0">
                <a:solidFill>
                  <a:srgbClr val="FFFF00"/>
                </a:solidFill>
                <a:latin typeface="Calibri" pitchFamily="34" charset="0"/>
                <a:cs typeface="Calibri" pitchFamily="34" charset="0"/>
              </a:rPr>
              <a:t> Bahasa </a:t>
            </a:r>
            <a:r>
              <a:rPr lang="en-CA" sz="2400" b="1" dirty="0" err="1" smtClean="0">
                <a:solidFill>
                  <a:srgbClr val="FFFF00"/>
                </a:solidFill>
                <a:latin typeface="Calibri" pitchFamily="34" charset="0"/>
                <a:cs typeface="Calibri" pitchFamily="34" charset="0"/>
              </a:rPr>
              <a:t>lidah</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memilikki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kepenuhan</a:t>
            </a:r>
            <a:r>
              <a:rPr lang="en-CA" sz="2400" b="1" dirty="0" smtClean="0">
                <a:solidFill>
                  <a:srgbClr val="FFFF00"/>
                </a:solidFill>
                <a:latin typeface="Calibri" pitchFamily="34" charset="0"/>
                <a:cs typeface="Calibri" pitchFamily="34" charset="0"/>
              </a:rPr>
              <a:t> yang </a:t>
            </a:r>
            <a:r>
              <a:rPr lang="en-CA" sz="2400" b="1" dirty="0" err="1" smtClean="0">
                <a:solidFill>
                  <a:srgbClr val="FFFF00"/>
                </a:solidFill>
                <a:latin typeface="Calibri" pitchFamily="34" charset="0"/>
                <a:cs typeface="Calibri" pitchFamily="34" charset="0"/>
              </a:rPr>
              <a:t>lebih</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baik</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memilikki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mimpi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dan</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visi-visi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dari</a:t>
            </a:r>
            <a:r>
              <a:rPr lang="en-CA" sz="2400" b="1" dirty="0" smtClean="0">
                <a:solidFill>
                  <a:srgbClr val="FFFF00"/>
                </a:solidFill>
                <a:latin typeface="Calibri" pitchFamily="34" charset="0"/>
                <a:cs typeface="Calibri" pitchFamily="34" charset="0"/>
              </a:rPr>
              <a:t> Allah. </a:t>
            </a:r>
            <a:r>
              <a:rPr lang="en-CA" sz="2400" b="1" dirty="0" err="1" smtClean="0">
                <a:solidFill>
                  <a:srgbClr val="FFFF00"/>
                </a:solidFill>
                <a:latin typeface="Calibri" pitchFamily="34" charset="0"/>
                <a:cs typeface="Calibri" pitchFamily="34" charset="0"/>
              </a:rPr>
              <a:t>Saya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lebih</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rohani</a:t>
            </a:r>
            <a:r>
              <a:rPr lang="en-CA" sz="2400" b="1" dirty="0" smtClean="0">
                <a:solidFill>
                  <a:srgbClr val="FFFF00"/>
                </a:solidFill>
                <a:latin typeface="Calibri" pitchFamily="34" charset="0"/>
                <a:cs typeface="Calibri" pitchFamily="34" charset="0"/>
              </a:rPr>
              <a:t> </a:t>
            </a:r>
          </a:p>
          <a:p>
            <a:pPr algn="ctr"/>
            <a:r>
              <a:rPr lang="en-CA" sz="2400" b="1" dirty="0" err="1" smtClean="0">
                <a:solidFill>
                  <a:srgbClr val="FFFF00"/>
                </a:solidFill>
                <a:latin typeface="Calibri" pitchFamily="34" charset="0"/>
                <a:cs typeface="Calibri" pitchFamily="34" charset="0"/>
              </a:rPr>
              <a:t>dari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anda</a:t>
            </a:r>
            <a:r>
              <a:rPr lang="en-CA" sz="2400" b="1" dirty="0" smtClean="0">
                <a:solidFill>
                  <a:srgbClr val="FFFF00"/>
                </a:solidFill>
                <a:latin typeface="Calibri" pitchFamily="34" charset="0"/>
                <a:cs typeface="Calibri" pitchFamily="34" charset="0"/>
              </a:rPr>
              <a:t>.”</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412776"/>
            <a:ext cx="6948264" cy="1143000"/>
          </a:xfrm>
        </p:spPr>
        <p:txBody>
          <a:bodyPr/>
          <a:lstStyle/>
          <a:p>
            <a:pPr algn="l"/>
            <a:r>
              <a:rPr lang="en-CA" sz="2400" b="1" dirty="0" err="1" smtClean="0">
                <a:solidFill>
                  <a:schemeClr val="tx1"/>
                </a:solidFill>
                <a:latin typeface="Calibri" pitchFamily="34" charset="0"/>
                <a:cs typeface="Calibri" pitchFamily="34" charset="0"/>
              </a:rPr>
              <a:t>Bagi</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mereka</a:t>
            </a:r>
            <a:r>
              <a:rPr lang="en-CA" sz="2400" b="1" dirty="0" smtClean="0">
                <a:solidFill>
                  <a:schemeClr val="tx1"/>
                </a:solidFill>
                <a:latin typeface="Calibri" pitchFamily="34" charset="0"/>
                <a:cs typeface="Calibri" pitchFamily="34" charset="0"/>
              </a:rPr>
              <a:t> yang </a:t>
            </a:r>
            <a:r>
              <a:rPr lang="en-CA" sz="2400" b="1" dirty="0" err="1" smtClean="0">
                <a:solidFill>
                  <a:schemeClr val="tx1"/>
                </a:solidFill>
                <a:latin typeface="Calibri" pitchFamily="34" charset="0"/>
                <a:cs typeface="Calibri" pitchFamily="34" charset="0"/>
              </a:rPr>
              <a:t>berbahasa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lidah</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tolong</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jangan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salah</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mengerti</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Saya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adalah</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seorang</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utusan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Injil</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rindu</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supaya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Kristus</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menebus</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dengan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darahNya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semua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suku</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bahasa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dan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bangsa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Adalah</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sangat</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indah</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jika</a:t>
            </a:r>
            <a:r>
              <a:rPr lang="en-CA" sz="2400" b="1" dirty="0" smtClean="0">
                <a:solidFill>
                  <a:schemeClr val="tx1"/>
                </a:solidFill>
                <a:latin typeface="Calibri" pitchFamily="34" charset="0"/>
                <a:cs typeface="Calibri" pitchFamily="34" charset="0"/>
              </a:rPr>
              <a:t> Allah </a:t>
            </a:r>
            <a:r>
              <a:rPr lang="en-CA" sz="2400" b="1" dirty="0" err="1" smtClean="0">
                <a:solidFill>
                  <a:schemeClr val="tx1"/>
                </a:solidFill>
                <a:latin typeface="Calibri" pitchFamily="34" charset="0"/>
                <a:cs typeface="Calibri" pitchFamily="34" charset="0"/>
              </a:rPr>
              <a:t>datang</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kepada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semua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manusia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tanpa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mereka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minta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seperti</a:t>
            </a:r>
            <a:r>
              <a:rPr lang="en-CA" sz="2400" b="1" dirty="0" smtClean="0">
                <a:solidFill>
                  <a:schemeClr val="tx1"/>
                </a:solidFill>
                <a:latin typeface="Calibri" pitchFamily="34" charset="0"/>
                <a:cs typeface="Calibri" pitchFamily="34" charset="0"/>
              </a:rPr>
              <a:t> yang </a:t>
            </a:r>
            <a:r>
              <a:rPr lang="en-CA" sz="2400" b="1" dirty="0" err="1" smtClean="0">
                <a:solidFill>
                  <a:schemeClr val="tx1"/>
                </a:solidFill>
                <a:latin typeface="Calibri" pitchFamily="34" charset="0"/>
                <a:cs typeface="Calibri" pitchFamily="34" charset="0"/>
              </a:rPr>
              <a:t>terjadi</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dalam</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Kisah</a:t>
            </a:r>
            <a:r>
              <a:rPr lang="en-CA" sz="2400" b="1" dirty="0" smtClean="0">
                <a:solidFill>
                  <a:schemeClr val="tx1"/>
                </a:solidFill>
                <a:latin typeface="Calibri" pitchFamily="34" charset="0"/>
                <a:cs typeface="Calibri" pitchFamily="34" charset="0"/>
              </a:rPr>
              <a:t> 2, </a:t>
            </a:r>
            <a:r>
              <a:rPr lang="en-CA" sz="2400" b="1" dirty="0" err="1" smtClean="0">
                <a:solidFill>
                  <a:schemeClr val="tx1"/>
                </a:solidFill>
                <a:latin typeface="Calibri" pitchFamily="34" charset="0"/>
                <a:cs typeface="Calibri" pitchFamily="34" charset="0"/>
              </a:rPr>
              <a:t>untuk</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memdeklarasikan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pekerjaan</a:t>
            </a:r>
            <a:r>
              <a:rPr lang="en-CA" sz="2400" b="1" dirty="0" smtClean="0">
                <a:solidFill>
                  <a:schemeClr val="tx1"/>
                </a:solidFill>
                <a:latin typeface="Calibri" pitchFamily="34" charset="0"/>
                <a:cs typeface="Calibri" pitchFamily="34" charset="0"/>
              </a:rPr>
              <a:t> Allah </a:t>
            </a:r>
            <a:r>
              <a:rPr lang="en-CA" sz="2400" b="1" dirty="0" err="1" smtClean="0">
                <a:solidFill>
                  <a:schemeClr val="tx1"/>
                </a:solidFill>
                <a:latin typeface="Calibri" pitchFamily="34" charset="0"/>
                <a:cs typeface="Calibri" pitchFamily="34" charset="0"/>
              </a:rPr>
              <a:t>dalam</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Kristus</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kepada</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mereka</a:t>
            </a:r>
            <a:r>
              <a:rPr lang="en-CA" sz="2400" b="1" dirty="0" smtClean="0">
                <a:solidFill>
                  <a:schemeClr val="tx1"/>
                </a:solidFill>
                <a:latin typeface="Calibri" pitchFamily="34" charset="0"/>
                <a:cs typeface="Calibri" pitchFamily="34" charset="0"/>
              </a:rPr>
              <a:t> yang </a:t>
            </a:r>
            <a:r>
              <a:rPr lang="en-CA" sz="2400" b="1" dirty="0" err="1" smtClean="0">
                <a:solidFill>
                  <a:schemeClr val="tx1"/>
                </a:solidFill>
                <a:latin typeface="Calibri" pitchFamily="34" charset="0"/>
                <a:cs typeface="Calibri" pitchFamily="34" charset="0"/>
              </a:rPr>
              <a:t>sesat</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dalam</a:t>
            </a:r>
            <a:r>
              <a:rPr lang="en-CA" sz="2400" b="1" dirty="0" smtClean="0">
                <a:solidFill>
                  <a:schemeClr val="tx1"/>
                </a:solidFill>
                <a:latin typeface="Calibri" pitchFamily="34" charset="0"/>
                <a:cs typeface="Calibri" pitchFamily="34" charset="0"/>
              </a:rPr>
              <a:t> Bahasa </a:t>
            </a:r>
            <a:r>
              <a:rPr lang="en-CA" sz="2400" b="1" dirty="0" err="1" smtClean="0">
                <a:solidFill>
                  <a:schemeClr val="tx1"/>
                </a:solidFill>
                <a:latin typeface="Calibri" pitchFamily="34" charset="0"/>
                <a:cs typeface="Calibri" pitchFamily="34" charset="0"/>
              </a:rPr>
              <a:t>mereka</a:t>
            </a:r>
            <a:r>
              <a:rPr lang="en-CA" sz="2400" b="1" dirty="0" smtClean="0">
                <a:solidFill>
                  <a:schemeClr val="tx1"/>
                </a:solidFill>
                <a:latin typeface="Calibri" pitchFamily="34" charset="0"/>
                <a:cs typeface="Calibri" pitchFamily="34" charset="0"/>
              </a:rPr>
              <a:t>.  Kita </a:t>
            </a:r>
            <a:r>
              <a:rPr lang="en-CA" sz="2400" b="1" dirty="0" err="1" smtClean="0">
                <a:solidFill>
                  <a:schemeClr val="tx1"/>
                </a:solidFill>
                <a:latin typeface="Calibri" pitchFamily="34" charset="0"/>
                <a:cs typeface="Calibri" pitchFamily="34" charset="0"/>
              </a:rPr>
              <a:t>dengan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itu</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dapat</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menyelesaikan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pekerjaan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pemberitaan</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Injil</a:t>
            </a:r>
            <a:r>
              <a:rPr lang="en-CA" sz="2400" b="1" dirty="0" smtClean="0">
                <a:solidFill>
                  <a:schemeClr val="tx1"/>
                </a:solidFill>
                <a:latin typeface="Calibri" pitchFamily="34" charset="0"/>
                <a:cs typeface="Calibri" pitchFamily="34" charset="0"/>
              </a:rPr>
              <a:t> </a:t>
            </a:r>
            <a:r>
              <a:rPr lang="en-CA" sz="2400" b="1" dirty="0" err="1" smtClean="0">
                <a:solidFill>
                  <a:schemeClr val="tx1"/>
                </a:solidFill>
                <a:latin typeface="Calibri" pitchFamily="34" charset="0"/>
                <a:cs typeface="Calibri" pitchFamily="34" charset="0"/>
              </a:rPr>
              <a:t>Kristus</a:t>
            </a:r>
            <a:r>
              <a:rPr lang="en-CA" sz="2400" b="1" dirty="0">
                <a:solidFill>
                  <a:schemeClr val="tx1"/>
                </a:solidFill>
                <a:latin typeface="Calibri" pitchFamily="34" charset="0"/>
                <a:cs typeface="Calibri" pitchFamily="34" charset="0"/>
              </a:rPr>
              <a:t>.</a:t>
            </a:r>
            <a:r>
              <a:rPr lang="en-CA" sz="2600" dirty="0" smtClean="0">
                <a:solidFill>
                  <a:schemeClr val="bg1"/>
                </a:solidFill>
                <a:latin typeface="Calibri" pitchFamily="34" charset="0"/>
                <a:cs typeface="Calibri" pitchFamily="34" charset="0"/>
              </a:rPr>
              <a:t/>
            </a:r>
            <a:br>
              <a:rPr lang="en-CA" sz="2600" dirty="0" smtClean="0">
                <a:solidFill>
                  <a:schemeClr val="bg1"/>
                </a:solidFill>
                <a:latin typeface="Calibri" pitchFamily="34" charset="0"/>
                <a:cs typeface="Calibri" pitchFamily="34" charset="0"/>
              </a:rPr>
            </a:br>
            <a:endParaRPr lang="en-CA" sz="2600" dirty="0">
              <a:solidFill>
                <a:schemeClr val="bg1"/>
              </a:solidFill>
              <a:latin typeface="Calibri" pitchFamily="34" charset="0"/>
              <a:cs typeface="Calibri" pitchFamily="34" charset="0"/>
            </a:endParaRPr>
          </a:p>
        </p:txBody>
      </p:sp>
      <p:pic>
        <p:nvPicPr>
          <p:cNvPr id="3" name="Picture 2" descr="mouth bing images.jpg"/>
          <p:cNvPicPr>
            <a:picLocks noChangeAspect="1"/>
          </p:cNvPicPr>
          <p:nvPr/>
        </p:nvPicPr>
        <p:blipFill>
          <a:blip r:embed="rId2" cstate="print"/>
          <a:stretch>
            <a:fillRect/>
          </a:stretch>
        </p:blipFill>
        <p:spPr>
          <a:xfrm>
            <a:off x="6967153" y="116632"/>
            <a:ext cx="2052228" cy="2736304"/>
          </a:xfrm>
          <a:prstGeom prst="rect">
            <a:avLst/>
          </a:prstGeom>
        </p:spPr>
      </p:pic>
      <p:sp>
        <p:nvSpPr>
          <p:cNvPr id="4" name="TextBox 3"/>
          <p:cNvSpPr txBox="1"/>
          <p:nvPr/>
        </p:nvSpPr>
        <p:spPr>
          <a:xfrm>
            <a:off x="7308304" y="2492896"/>
            <a:ext cx="1691680" cy="246221"/>
          </a:xfrm>
          <a:prstGeom prst="rect">
            <a:avLst/>
          </a:prstGeom>
          <a:noFill/>
        </p:spPr>
        <p:txBody>
          <a:bodyPr wrap="square" rtlCol="0">
            <a:spAutoFit/>
          </a:bodyPr>
          <a:lstStyle/>
          <a:p>
            <a:pPr algn="ctr"/>
            <a:r>
              <a:rPr lang="en-CA" sz="1000" dirty="0" err="1" smtClean="0"/>
              <a:t>bing</a:t>
            </a:r>
            <a:r>
              <a:rPr lang="en-CA" sz="1000" dirty="0" smtClean="0"/>
              <a:t> images</a:t>
            </a:r>
            <a:endParaRPr lang="en-CA" sz="1000" dirty="0"/>
          </a:p>
        </p:txBody>
      </p:sp>
      <p:sp>
        <p:nvSpPr>
          <p:cNvPr id="6" name="TextBox 5"/>
          <p:cNvSpPr txBox="1"/>
          <p:nvPr/>
        </p:nvSpPr>
        <p:spPr>
          <a:xfrm>
            <a:off x="0" y="3643277"/>
            <a:ext cx="9144000" cy="3170099"/>
          </a:xfrm>
          <a:prstGeom prst="rect">
            <a:avLst/>
          </a:prstGeom>
          <a:noFill/>
        </p:spPr>
        <p:txBody>
          <a:bodyPr wrap="square" rtlCol="0">
            <a:spAutoFit/>
          </a:bodyPr>
          <a:lstStyle/>
          <a:p>
            <a:pPr algn="ctr"/>
            <a:r>
              <a:rPr lang="en-CA" sz="2400" b="1" dirty="0" err="1" smtClean="0">
                <a:solidFill>
                  <a:schemeClr val="bg1"/>
                </a:solidFill>
                <a:latin typeface="Calibri" pitchFamily="34" charset="0"/>
                <a:cs typeface="Calibri" pitchFamily="34" charset="0"/>
              </a:rPr>
              <a:t>Dengarkan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saya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Jika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menyatakan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saya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dapat</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berbahasa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lidah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saya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memilikki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kepenuhan</a:t>
            </a:r>
            <a:r>
              <a:rPr lang="en-CA" sz="2400" b="1" dirty="0" smtClean="0">
                <a:solidFill>
                  <a:schemeClr val="bg1"/>
                </a:solidFill>
                <a:latin typeface="Calibri" pitchFamily="34" charset="0"/>
                <a:cs typeface="Calibri" pitchFamily="34" charset="0"/>
              </a:rPr>
              <a:t> yang </a:t>
            </a:r>
            <a:r>
              <a:rPr lang="en-CA" sz="2400" b="1" dirty="0" err="1" smtClean="0">
                <a:solidFill>
                  <a:schemeClr val="bg1"/>
                </a:solidFill>
                <a:latin typeface="Calibri" pitchFamily="34" charset="0"/>
                <a:cs typeface="Calibri" pitchFamily="34" charset="0"/>
              </a:rPr>
              <a:t>lebih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baik</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saya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lebih</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rohani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kita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mengulangi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kesalahan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Kolose</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Demikian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juga</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bagi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mereka</a:t>
            </a:r>
            <a:r>
              <a:rPr lang="en-CA" sz="2400" b="1" dirty="0" smtClean="0">
                <a:solidFill>
                  <a:schemeClr val="bg1"/>
                </a:solidFill>
                <a:latin typeface="Calibri" pitchFamily="34" charset="0"/>
                <a:cs typeface="Calibri" pitchFamily="34" charset="0"/>
              </a:rPr>
              <a:t> yang </a:t>
            </a:r>
            <a:r>
              <a:rPr lang="en-CA" sz="2400" b="1" dirty="0" err="1" smtClean="0">
                <a:solidFill>
                  <a:schemeClr val="bg1"/>
                </a:solidFill>
                <a:latin typeface="Calibri" pitchFamily="34" charset="0"/>
                <a:cs typeface="Calibri" pitchFamily="34" charset="0"/>
              </a:rPr>
              <a:t>mengutamakan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mimpi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visi</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dan</a:t>
            </a:r>
            <a:r>
              <a:rPr lang="en-CA" sz="2400" b="1" dirty="0" smtClean="0">
                <a:solidFill>
                  <a:schemeClr val="bg1"/>
                </a:solidFill>
                <a:latin typeface="Calibri" pitchFamily="34" charset="0"/>
                <a:cs typeface="Calibri" pitchFamily="34" charset="0"/>
              </a:rPr>
              <a:t> </a:t>
            </a:r>
            <a:r>
              <a:rPr lang="en-CA" sz="2400" b="1" dirty="0" err="1" smtClean="0">
                <a:solidFill>
                  <a:schemeClr val="bg1"/>
                </a:solidFill>
                <a:latin typeface="Calibri" pitchFamily="34" charset="0"/>
                <a:cs typeface="Calibri" pitchFamily="34" charset="0"/>
              </a:rPr>
              <a:t>istilah-istilah</a:t>
            </a:r>
            <a:r>
              <a:rPr lang="en-CA" sz="2400" b="1" dirty="0" smtClean="0">
                <a:solidFill>
                  <a:schemeClr val="bg1"/>
                </a:solidFill>
                <a:latin typeface="Calibri" pitchFamily="34" charset="0"/>
                <a:cs typeface="Calibri" pitchFamily="34" charset="0"/>
              </a:rPr>
              <a:t>.</a:t>
            </a:r>
          </a:p>
          <a:p>
            <a:pPr algn="ctr"/>
            <a:endParaRPr lang="en-CA" sz="800" b="1" dirty="0" smtClean="0">
              <a:solidFill>
                <a:schemeClr val="bg1"/>
              </a:solidFill>
              <a:latin typeface="Calibri" pitchFamily="34" charset="0"/>
              <a:cs typeface="Calibri" pitchFamily="34" charset="0"/>
            </a:endParaRPr>
          </a:p>
          <a:p>
            <a:pPr algn="ctr"/>
            <a:r>
              <a:rPr lang="en-CA" sz="2400" b="1" spc="-40" dirty="0" err="1" smtClean="0">
                <a:latin typeface="Calibri" pitchFamily="34" charset="0"/>
                <a:cs typeface="Calibri" pitchFamily="34" charset="0"/>
              </a:rPr>
              <a:t>Perintah</a:t>
            </a:r>
            <a:r>
              <a:rPr lang="en-CA" sz="2400" b="1" spc="-40" dirty="0" smtClean="0">
                <a:latin typeface="Calibri" pitchFamily="34" charset="0"/>
                <a:cs typeface="Calibri" pitchFamily="34" charset="0"/>
              </a:rPr>
              <a:t> Allah </a:t>
            </a:r>
            <a:r>
              <a:rPr lang="en-CA" sz="2400" b="1" spc="-40" dirty="0" err="1" smtClean="0">
                <a:latin typeface="Calibri" pitchFamily="34" charset="0"/>
                <a:cs typeface="Calibri" pitchFamily="34" charset="0"/>
              </a:rPr>
              <a:t>dalam</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Ef</a:t>
            </a:r>
            <a:r>
              <a:rPr lang="en-CA" sz="2400" b="1" spc="-40" dirty="0" smtClean="0">
                <a:latin typeface="Calibri" pitchFamily="34" charset="0"/>
                <a:cs typeface="Calibri" pitchFamily="34" charset="0"/>
              </a:rPr>
              <a:t>. 6:17-18 </a:t>
            </a:r>
            <a:r>
              <a:rPr lang="en-CA" sz="2400" b="1" spc="-40" dirty="0" err="1" smtClean="0">
                <a:latin typeface="Calibri" pitchFamily="34" charset="0"/>
                <a:cs typeface="Calibri" pitchFamily="34" charset="0"/>
              </a:rPr>
              <a:t>adalah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mengenakan</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pedang</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Roh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Friman</a:t>
            </a:r>
            <a:r>
              <a:rPr lang="en-CA" sz="2400" b="1" spc="-40" dirty="0" smtClean="0">
                <a:latin typeface="Calibri" pitchFamily="34" charset="0"/>
                <a:cs typeface="Calibri" pitchFamily="34" charset="0"/>
              </a:rPr>
              <a:t> Allah, </a:t>
            </a:r>
            <a:r>
              <a:rPr lang="en-CA" sz="2400" b="1" spc="-40" dirty="0" err="1" smtClean="0">
                <a:latin typeface="Calibri" pitchFamily="34" charset="0"/>
                <a:cs typeface="Calibri" pitchFamily="34" charset="0"/>
              </a:rPr>
              <a:t>untuk</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berdoa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dalam</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Roh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Jika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kita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menjadikan</a:t>
            </a:r>
            <a:r>
              <a:rPr lang="en-CA" sz="2400" b="1" spc="-40" dirty="0" smtClean="0">
                <a:latin typeface="Calibri" pitchFamily="34" charset="0"/>
                <a:cs typeface="Calibri" pitchFamily="34" charset="0"/>
              </a:rPr>
              <a:t> Bahasa </a:t>
            </a:r>
            <a:r>
              <a:rPr lang="en-CA" sz="2400" b="1" spc="-40" dirty="0" err="1" smtClean="0">
                <a:latin typeface="Calibri" pitchFamily="34" charset="0"/>
                <a:cs typeface="Calibri" pitchFamily="34" charset="0"/>
              </a:rPr>
              <a:t>lidah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lebih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rohani</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dari</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pada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berdoa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dalam</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Roh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sebagaimana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Roh</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memfokuskan</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pikiran</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kita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pada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janji-janji</a:t>
            </a:r>
            <a:r>
              <a:rPr lang="en-CA" sz="2400" b="1" spc="-40" dirty="0" smtClean="0">
                <a:latin typeface="Calibri" pitchFamily="34" charset="0"/>
                <a:cs typeface="Calibri" pitchFamily="34" charset="0"/>
              </a:rPr>
              <a:t> Allah </a:t>
            </a:r>
            <a:r>
              <a:rPr lang="en-CA" sz="2400" b="1" spc="-40" dirty="0" err="1" smtClean="0">
                <a:latin typeface="Calibri" pitchFamily="34" charset="0"/>
                <a:cs typeface="Calibri" pitchFamily="34" charset="0"/>
              </a:rPr>
              <a:t>kita</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mengulangi</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kesalahan</a:t>
            </a:r>
            <a:r>
              <a:rPr lang="en-CA" sz="2400" b="1" spc="-40" dirty="0" smtClean="0">
                <a:latin typeface="Calibri" pitchFamily="34" charset="0"/>
                <a:cs typeface="Calibri" pitchFamily="34" charset="0"/>
              </a:rPr>
              <a:t> </a:t>
            </a:r>
            <a:r>
              <a:rPr lang="en-CA" sz="2400" b="1" spc="-40" dirty="0" err="1" smtClean="0">
                <a:latin typeface="Calibri" pitchFamily="34" charset="0"/>
                <a:cs typeface="Calibri" pitchFamily="34" charset="0"/>
              </a:rPr>
              <a:t>Kolose</a:t>
            </a:r>
            <a:r>
              <a:rPr lang="en-CA" sz="2400" b="1" spc="-40" dirty="0" smtClean="0">
                <a:latin typeface="Calibri" pitchFamily="34" charset="0"/>
                <a:cs typeface="Calibri" pitchFamily="34" charset="0"/>
              </a:rPr>
              <a:t>.  </a:t>
            </a:r>
            <a:endParaRPr lang="en-CA" sz="2400" b="1" spc="-4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99FF"/>
        </a:solidFill>
        <a:effectLst/>
      </p:bgPr>
    </p:bg>
    <p:spTree>
      <p:nvGrpSpPr>
        <p:cNvPr id="1" name=""/>
        <p:cNvGrpSpPr/>
        <p:nvPr/>
      </p:nvGrpSpPr>
      <p:grpSpPr>
        <a:xfrm>
          <a:off x="0" y="0"/>
          <a:ext cx="0" cy="0"/>
          <a:chOff x="0" y="0"/>
          <a:chExt cx="0" cy="0"/>
        </a:xfrm>
      </p:grpSpPr>
      <p:sp>
        <p:nvSpPr>
          <p:cNvPr id="43" name="Rectangle 42"/>
          <p:cNvSpPr/>
          <p:nvPr/>
        </p:nvSpPr>
        <p:spPr>
          <a:xfrm>
            <a:off x="6156176"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40" name="Rectangle 39"/>
          <p:cNvSpPr/>
          <p:nvPr/>
        </p:nvSpPr>
        <p:spPr>
          <a:xfrm>
            <a:off x="6372200" y="2852936"/>
            <a:ext cx="182880" cy="1005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5" name="Rounded Rectangle 24"/>
          <p:cNvSpPr/>
          <p:nvPr/>
        </p:nvSpPr>
        <p:spPr>
          <a:xfrm>
            <a:off x="1475656" y="2132856"/>
            <a:ext cx="784672" cy="9269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6" name="Rectangle 25"/>
          <p:cNvSpPr/>
          <p:nvPr/>
        </p:nvSpPr>
        <p:spPr>
          <a:xfrm>
            <a:off x="1691680" y="2780928"/>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907704" y="2780928"/>
            <a:ext cx="18288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Oval 27"/>
          <p:cNvSpPr/>
          <p:nvPr/>
        </p:nvSpPr>
        <p:spPr>
          <a:xfrm>
            <a:off x="1619672" y="1628800"/>
            <a:ext cx="499492" cy="49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33" name="Straight Connector 32"/>
          <p:cNvCxnSpPr/>
          <p:nvPr/>
        </p:nvCxnSpPr>
        <p:spPr>
          <a:xfrm flipH="1" flipV="1">
            <a:off x="5508104"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292080" y="263691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508104"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6804248" y="170080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6804248" y="3140968"/>
            <a:ext cx="360000" cy="3600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6876256" y="2636892"/>
            <a:ext cx="512420" cy="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084168" y="1628800"/>
            <a:ext cx="499492" cy="4989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1" name="TextBox 30"/>
          <p:cNvSpPr txBox="1"/>
          <p:nvPr/>
        </p:nvSpPr>
        <p:spPr>
          <a:xfrm>
            <a:off x="395536" y="116632"/>
            <a:ext cx="3168352" cy="1569660"/>
          </a:xfrm>
          <a:prstGeom prst="rect">
            <a:avLst/>
          </a:prstGeom>
          <a:noFill/>
        </p:spPr>
        <p:txBody>
          <a:bodyPr wrap="square" rtlCol="0">
            <a:spAutoFit/>
          </a:bodyPr>
          <a:lstStyle/>
          <a:p>
            <a:pPr algn="ctr"/>
            <a:r>
              <a:rPr lang="en-CA" sz="2400" b="1" dirty="0" smtClean="0">
                <a:solidFill>
                  <a:srgbClr val="FFFF00"/>
                </a:solidFill>
                <a:latin typeface="Calibri" pitchFamily="34" charset="0"/>
                <a:cs typeface="Calibri" pitchFamily="34" charset="0"/>
              </a:rPr>
              <a:t>“</a:t>
            </a:r>
            <a:r>
              <a:rPr lang="en-CA" sz="2400" b="1" dirty="0" err="1">
                <a:solidFill>
                  <a:srgbClr val="FFFF00"/>
                </a:solidFill>
                <a:latin typeface="Calibri" pitchFamily="34" charset="0"/>
                <a:cs typeface="Calibri" pitchFamily="34" charset="0"/>
              </a:rPr>
              <a:t>S</a:t>
            </a:r>
            <a:r>
              <a:rPr lang="en-CA" sz="2400" b="1" dirty="0" err="1" smtClean="0">
                <a:solidFill>
                  <a:srgbClr val="FFFF00"/>
                </a:solidFill>
                <a:latin typeface="Calibri" pitchFamily="34" charset="0"/>
                <a:cs typeface="Calibri" pitchFamily="34" charset="0"/>
              </a:rPr>
              <a:t>aya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memilikki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kepenuhan</a:t>
            </a:r>
            <a:r>
              <a:rPr lang="en-CA" sz="2400" b="1" dirty="0" smtClean="0">
                <a:solidFill>
                  <a:srgbClr val="FFFF00"/>
                </a:solidFill>
                <a:latin typeface="Calibri" pitchFamily="34" charset="0"/>
                <a:cs typeface="Calibri" pitchFamily="34" charset="0"/>
              </a:rPr>
              <a:t> yang </a:t>
            </a:r>
            <a:r>
              <a:rPr lang="en-CA" sz="2400" b="1" dirty="0" err="1" smtClean="0">
                <a:solidFill>
                  <a:srgbClr val="FFFF00"/>
                </a:solidFill>
                <a:latin typeface="Calibri" pitchFamily="34" charset="0"/>
                <a:cs typeface="Calibri" pitchFamily="34" charset="0"/>
              </a:rPr>
              <a:t>lebih</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baik</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dari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anda</a:t>
            </a:r>
            <a:r>
              <a:rPr lang="en-CA" sz="2400" b="1" dirty="0" smtClean="0">
                <a:solidFill>
                  <a:srgbClr val="FFFF00"/>
                </a:solidFill>
                <a:latin typeface="Calibri" pitchFamily="34" charset="0"/>
                <a:cs typeface="Calibri" pitchFamily="34" charset="0"/>
              </a:rPr>
              <a:t>. </a:t>
            </a:r>
          </a:p>
          <a:p>
            <a:pPr algn="ctr"/>
            <a:r>
              <a:rPr lang="en-CA" sz="2400" b="1" dirty="0" err="1" smtClean="0">
                <a:solidFill>
                  <a:srgbClr val="FFFF00"/>
                </a:solidFill>
                <a:latin typeface="Calibri" pitchFamily="34" charset="0"/>
                <a:cs typeface="Calibri" pitchFamily="34" charset="0"/>
              </a:rPr>
              <a:t>Saya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lebih</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rohani</a:t>
            </a:r>
            <a:r>
              <a:rPr lang="en-CA" sz="2400" b="1" dirty="0" smtClean="0">
                <a:solidFill>
                  <a:srgbClr val="FFFF00"/>
                </a:solidFill>
                <a:latin typeface="Calibri" pitchFamily="34" charset="0"/>
                <a:cs typeface="Calibri" pitchFamily="34" charset="0"/>
              </a:rPr>
              <a:t>.”</a:t>
            </a:r>
            <a:endParaRPr lang="en-CA" sz="2400" b="1" dirty="0">
              <a:solidFill>
                <a:srgbClr val="FFFF00"/>
              </a:solidFill>
              <a:latin typeface="Calibri" pitchFamily="34" charset="0"/>
              <a:cs typeface="Calibri" pitchFamily="34" charset="0"/>
            </a:endParaRPr>
          </a:p>
        </p:txBody>
      </p:sp>
      <p:sp>
        <p:nvSpPr>
          <p:cNvPr id="41" name="Rounded Rectangle 40"/>
          <p:cNvSpPr/>
          <p:nvPr/>
        </p:nvSpPr>
        <p:spPr>
          <a:xfrm>
            <a:off x="5940152" y="2132856"/>
            <a:ext cx="784672" cy="92697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8" name="Rectangle 37"/>
          <p:cNvSpPr/>
          <p:nvPr/>
        </p:nvSpPr>
        <p:spPr>
          <a:xfrm>
            <a:off x="6228184" y="2204864"/>
            <a:ext cx="182880" cy="731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9" name="Rectangle 38"/>
          <p:cNvSpPr/>
          <p:nvPr/>
        </p:nvSpPr>
        <p:spPr>
          <a:xfrm>
            <a:off x="6084168" y="2348880"/>
            <a:ext cx="484632"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3" name="TextBox 22"/>
          <p:cNvSpPr txBox="1"/>
          <p:nvPr/>
        </p:nvSpPr>
        <p:spPr>
          <a:xfrm>
            <a:off x="4644008" y="116632"/>
            <a:ext cx="3456384" cy="1569660"/>
          </a:xfrm>
          <a:prstGeom prst="rect">
            <a:avLst/>
          </a:prstGeom>
          <a:noFill/>
        </p:spPr>
        <p:txBody>
          <a:bodyPr wrap="square" rtlCol="0">
            <a:spAutoFit/>
          </a:bodyPr>
          <a:lstStyle/>
          <a:p>
            <a:pPr algn="ctr"/>
            <a:r>
              <a:rPr lang="en-CA" sz="2400" b="1" dirty="0" smtClean="0">
                <a:latin typeface="Calibri" pitchFamily="34" charset="0"/>
                <a:cs typeface="Calibri" pitchFamily="34" charset="0"/>
              </a:rPr>
              <a:t>“</a:t>
            </a:r>
            <a:r>
              <a:rPr lang="en-CA" sz="2400" b="1" dirty="0" err="1" smtClean="0">
                <a:latin typeface="Calibri" pitchFamily="34" charset="0"/>
                <a:cs typeface="Calibri" pitchFamily="34" charset="0"/>
              </a:rPr>
              <a:t>Tuhan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Yesus</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Engkau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adalah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kepenuhan</a:t>
            </a:r>
            <a:r>
              <a:rPr lang="en-CA" sz="2400" b="1" dirty="0" smtClean="0">
                <a:latin typeface="Calibri" pitchFamily="34" charset="0"/>
                <a:cs typeface="Calibri" pitchFamily="34" charset="0"/>
              </a:rPr>
              <a:t> Allah, </a:t>
            </a:r>
            <a:r>
              <a:rPr lang="en-CA" sz="2400" b="1" dirty="0" err="1" smtClean="0">
                <a:latin typeface="Calibri" pitchFamily="34" charset="0"/>
                <a:cs typeface="Calibri" pitchFamily="34" charset="0"/>
              </a:rPr>
              <a:t>tinggal</a:t>
            </a:r>
            <a:r>
              <a:rPr lang="en-CA" sz="2400" b="1" dirty="0" smtClean="0">
                <a:latin typeface="Calibri" pitchFamily="34" charset="0"/>
                <a:cs typeface="Calibri" pitchFamily="34" charset="0"/>
              </a:rPr>
              <a:t> di </a:t>
            </a:r>
            <a:r>
              <a:rPr lang="en-CA" sz="2400" b="1" dirty="0" err="1" smtClean="0">
                <a:latin typeface="Calibri" pitchFamily="34" charset="0"/>
                <a:cs typeface="Calibri" pitchFamily="34" charset="0"/>
              </a:rPr>
              <a:t>dalamku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melalui</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iman</a:t>
            </a:r>
            <a:r>
              <a:rPr lang="en-CA" sz="2400" b="1" dirty="0" smtClean="0">
                <a:latin typeface="Calibri" pitchFamily="34" charset="0"/>
                <a:cs typeface="Calibri" pitchFamily="34" charset="0"/>
              </a:rPr>
              <a:t>.”</a:t>
            </a:r>
            <a:endParaRPr lang="en-CA" sz="2400" b="1" dirty="0">
              <a:latin typeface="Calibri" pitchFamily="34" charset="0"/>
              <a:cs typeface="Calibri" pitchFamily="34" charset="0"/>
            </a:endParaRPr>
          </a:p>
        </p:txBody>
      </p:sp>
      <p:sp>
        <p:nvSpPr>
          <p:cNvPr id="24" name="TextBox 23"/>
          <p:cNvSpPr txBox="1"/>
          <p:nvPr/>
        </p:nvSpPr>
        <p:spPr>
          <a:xfrm>
            <a:off x="3419872" y="3789040"/>
            <a:ext cx="5616624" cy="3046988"/>
          </a:xfrm>
          <a:prstGeom prst="rect">
            <a:avLst/>
          </a:prstGeom>
          <a:noFill/>
        </p:spPr>
        <p:txBody>
          <a:bodyPr wrap="square" rtlCol="0">
            <a:spAutoFit/>
          </a:bodyPr>
          <a:lstStyle/>
          <a:p>
            <a:pPr algn="ctr"/>
            <a:r>
              <a:rPr lang="en-CA" sz="2400" b="1" dirty="0" smtClean="0">
                <a:latin typeface="Calibri" pitchFamily="34" charset="0"/>
                <a:cs typeface="Calibri" pitchFamily="34" charset="0"/>
              </a:rPr>
              <a:t>“</a:t>
            </a:r>
            <a:r>
              <a:rPr lang="en-CA" sz="2400" b="1" dirty="0" err="1" smtClean="0">
                <a:latin typeface="Calibri" pitchFamily="34" charset="0"/>
                <a:cs typeface="Calibri" pitchFamily="34" charset="0"/>
              </a:rPr>
              <a:t>Engkau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adalah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kepenuhan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rohaniku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membuatku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sepenuhnya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rohani</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tidak</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ada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apapun</a:t>
            </a:r>
            <a:r>
              <a:rPr lang="en-CA" sz="2400" b="1" dirty="0" smtClean="0">
                <a:latin typeface="Calibri" pitchFamily="34" charset="0"/>
                <a:cs typeface="Calibri" pitchFamily="34" charset="0"/>
              </a:rPr>
              <a:t> yang </a:t>
            </a:r>
            <a:r>
              <a:rPr lang="en-CA" sz="2400" b="1" dirty="0" err="1" smtClean="0">
                <a:latin typeface="Calibri" pitchFamily="34" charset="0"/>
                <a:cs typeface="Calibri" pitchFamily="34" charset="0"/>
              </a:rPr>
              <a:t>saya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lakukan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dapat</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menambah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kepenuhan</a:t>
            </a:r>
            <a:r>
              <a:rPr lang="en-CA" sz="2400" b="1" dirty="0" smtClean="0">
                <a:latin typeface="Calibri" pitchFamily="34" charset="0"/>
                <a:cs typeface="Calibri" pitchFamily="34" charset="0"/>
              </a:rPr>
              <a:t> Allah yang </a:t>
            </a:r>
            <a:r>
              <a:rPr lang="en-CA" sz="2400" b="1" dirty="0" err="1" smtClean="0">
                <a:latin typeface="Calibri" pitchFamily="34" charset="0"/>
                <a:cs typeface="Calibri" pitchFamily="34" charset="0"/>
              </a:rPr>
              <a:t>adalah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Engkau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Kepenuhan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dalamMu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adalah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karunia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didasarkan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oleh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apa</a:t>
            </a:r>
            <a:r>
              <a:rPr lang="en-CA" sz="2400" b="1" dirty="0" smtClean="0">
                <a:latin typeface="Calibri" pitchFamily="34" charset="0"/>
                <a:cs typeface="Calibri" pitchFamily="34" charset="0"/>
              </a:rPr>
              <a:t> yang </a:t>
            </a:r>
            <a:r>
              <a:rPr lang="en-CA" sz="2400" b="1" dirty="0" err="1" smtClean="0">
                <a:latin typeface="Calibri" pitchFamily="34" charset="0"/>
                <a:cs typeface="Calibri" pitchFamily="34" charset="0"/>
              </a:rPr>
              <a:t>telah</a:t>
            </a:r>
            <a:r>
              <a:rPr lang="en-CA" sz="2400" b="1" dirty="0" smtClean="0">
                <a:latin typeface="Calibri" pitchFamily="34" charset="0"/>
                <a:cs typeface="Calibri" pitchFamily="34" charset="0"/>
              </a:rPr>
              <a:t> </a:t>
            </a:r>
            <a:r>
              <a:rPr lang="en-CA" sz="2400" b="1" dirty="0" err="1">
                <a:latin typeface="Calibri" pitchFamily="34" charset="0"/>
                <a:cs typeface="Calibri" pitchFamily="34" charset="0"/>
              </a:rPr>
              <a:t>E</a:t>
            </a:r>
            <a:r>
              <a:rPr lang="en-CA" sz="2400" b="1" dirty="0" err="1" smtClean="0">
                <a:latin typeface="Calibri" pitchFamily="34" charset="0"/>
                <a:cs typeface="Calibri" pitchFamily="34" charset="0"/>
              </a:rPr>
              <a:t>ngkau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lakukan</a:t>
            </a:r>
            <a:r>
              <a:rPr lang="en-CA" sz="2400" b="1" dirty="0" smtClean="0">
                <a:latin typeface="Calibri" pitchFamily="34" charset="0"/>
                <a:cs typeface="Calibri" pitchFamily="34" charset="0"/>
              </a:rPr>
              <a:t> di </a:t>
            </a:r>
            <a:r>
              <a:rPr lang="en-CA" sz="2400" b="1" dirty="0" err="1" smtClean="0">
                <a:latin typeface="Calibri" pitchFamily="34" charset="0"/>
                <a:cs typeface="Calibri" pitchFamily="34" charset="0"/>
              </a:rPr>
              <a:t>salib</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sebagai</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semua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karunia</a:t>
            </a:r>
            <a:r>
              <a:rPr lang="en-CA" sz="2400" b="1" dirty="0" smtClean="0">
                <a:latin typeface="Calibri" pitchFamily="34" charset="0"/>
                <a:cs typeface="Calibri" pitchFamily="34" charset="0"/>
              </a:rPr>
              <a:t> Allah </a:t>
            </a:r>
            <a:r>
              <a:rPr lang="en-CA" sz="2400" b="1" dirty="0" err="1" smtClean="0">
                <a:latin typeface="Calibri" pitchFamily="34" charset="0"/>
                <a:cs typeface="Calibri" pitchFamily="34" charset="0"/>
              </a:rPr>
              <a:t>dalam</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Kristus</a:t>
            </a:r>
            <a:r>
              <a:rPr lang="en-CA" sz="2400" b="1" dirty="0" smtClean="0">
                <a:latin typeface="Calibri" pitchFamily="34" charset="0"/>
                <a:cs typeface="Calibri" pitchFamily="34" charset="0"/>
              </a:rPr>
              <a:t>.”  </a:t>
            </a:r>
            <a:endParaRPr lang="en-CA" sz="2400" b="1" dirty="0">
              <a:latin typeface="Calibri" pitchFamily="34" charset="0"/>
              <a:cs typeface="Calibri" pitchFamily="34" charset="0"/>
            </a:endParaRPr>
          </a:p>
        </p:txBody>
      </p:sp>
      <p:sp>
        <p:nvSpPr>
          <p:cNvPr id="29" name="TextBox 28"/>
          <p:cNvSpPr txBox="1"/>
          <p:nvPr/>
        </p:nvSpPr>
        <p:spPr>
          <a:xfrm>
            <a:off x="251520" y="3789040"/>
            <a:ext cx="3096344" cy="3046988"/>
          </a:xfrm>
          <a:prstGeom prst="rect">
            <a:avLst/>
          </a:prstGeom>
          <a:noFill/>
        </p:spPr>
        <p:txBody>
          <a:bodyPr wrap="square" rtlCol="0">
            <a:spAutoFit/>
          </a:bodyPr>
          <a:lstStyle/>
          <a:p>
            <a:pPr algn="ctr"/>
            <a:r>
              <a:rPr lang="en-CA" sz="2400" b="1" dirty="0" smtClean="0">
                <a:solidFill>
                  <a:srgbClr val="FFFF00"/>
                </a:solidFill>
                <a:latin typeface="Calibri" pitchFamily="34" charset="0"/>
                <a:cs typeface="Calibri" pitchFamily="34" charset="0"/>
              </a:rPr>
              <a:t>“</a:t>
            </a:r>
            <a:r>
              <a:rPr lang="en-CA" sz="2400" b="1" dirty="0" err="1" smtClean="0">
                <a:solidFill>
                  <a:srgbClr val="FFFF00"/>
                </a:solidFill>
                <a:latin typeface="Calibri" pitchFamily="34" charset="0"/>
                <a:cs typeface="Calibri" pitchFamily="34" charset="0"/>
              </a:rPr>
              <a:t>Anda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perlu</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melakukan</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apa</a:t>
            </a:r>
            <a:r>
              <a:rPr lang="en-CA" sz="2400" b="1" dirty="0" smtClean="0">
                <a:solidFill>
                  <a:srgbClr val="FFFF00"/>
                </a:solidFill>
                <a:latin typeface="Calibri" pitchFamily="34" charset="0"/>
                <a:cs typeface="Calibri" pitchFamily="34" charset="0"/>
              </a:rPr>
              <a:t> yang </a:t>
            </a:r>
            <a:r>
              <a:rPr lang="en-CA" sz="2400" b="1" dirty="0" err="1" smtClean="0">
                <a:solidFill>
                  <a:srgbClr val="FFFF00"/>
                </a:solidFill>
                <a:latin typeface="Calibri" pitchFamily="34" charset="0"/>
                <a:cs typeface="Calibri" pitchFamily="34" charset="0"/>
              </a:rPr>
              <a:t>saya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lakukan</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dan</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mengalami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apa</a:t>
            </a:r>
            <a:r>
              <a:rPr lang="en-CA" sz="2400" b="1" dirty="0" smtClean="0">
                <a:solidFill>
                  <a:srgbClr val="FFFF00"/>
                </a:solidFill>
                <a:latin typeface="Calibri" pitchFamily="34" charset="0"/>
                <a:cs typeface="Calibri" pitchFamily="34" charset="0"/>
              </a:rPr>
              <a:t> yang </a:t>
            </a:r>
            <a:r>
              <a:rPr lang="en-CA" sz="2400" b="1" dirty="0" err="1" smtClean="0">
                <a:solidFill>
                  <a:srgbClr val="FFFF00"/>
                </a:solidFill>
                <a:latin typeface="Calibri" pitchFamily="34" charset="0"/>
                <a:cs typeface="Calibri" pitchFamily="34" charset="0"/>
              </a:rPr>
              <a:t>saya</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alami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untuk</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memilikki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kepenuhan</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dan</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rohani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seperti</a:t>
            </a:r>
            <a:r>
              <a:rPr lang="en-CA" sz="2400" b="1" dirty="0" smtClean="0">
                <a:solidFill>
                  <a:srgbClr val="FFFF00"/>
                </a:solidFill>
                <a:latin typeface="Calibri" pitchFamily="34" charset="0"/>
                <a:cs typeface="Calibri" pitchFamily="34" charset="0"/>
              </a:rPr>
              <a:t> </a:t>
            </a:r>
            <a:r>
              <a:rPr lang="en-CA" sz="2400" b="1" dirty="0" err="1" smtClean="0">
                <a:solidFill>
                  <a:srgbClr val="FFFF00"/>
                </a:solidFill>
                <a:latin typeface="Calibri" pitchFamily="34" charset="0"/>
                <a:cs typeface="Calibri" pitchFamily="34" charset="0"/>
              </a:rPr>
              <a:t>saya</a:t>
            </a:r>
            <a:r>
              <a:rPr lang="en-CA" sz="2400" b="1" dirty="0" smtClean="0">
                <a:solidFill>
                  <a:srgbClr val="FFFF00"/>
                </a:solidFill>
                <a:latin typeface="Calibri" pitchFamily="34" charset="0"/>
                <a:cs typeface="Calibri" pitchFamily="34" charset="0"/>
              </a:rPr>
              <a:t>.”</a:t>
            </a:r>
            <a:endParaRPr lang="en-CA" sz="2400" b="1" dirty="0">
              <a:solidFill>
                <a:srgbClr val="FFFF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Resurrection pic by Yoon Namsun.jpg"/>
          <p:cNvPicPr>
            <a:picLocks noChangeAspect="1"/>
          </p:cNvPicPr>
          <p:nvPr/>
        </p:nvPicPr>
        <p:blipFill>
          <a:blip r:embed="rId2" cstate="print">
            <a:lum bright="10000" contrast="20000"/>
          </a:blip>
          <a:srcRect t="10101"/>
          <a:stretch>
            <a:fillRect/>
          </a:stretch>
        </p:blipFill>
        <p:spPr bwMode="auto">
          <a:xfrm>
            <a:off x="0" y="396"/>
            <a:ext cx="9144000" cy="6884988"/>
          </a:xfrm>
          <a:prstGeom prst="rect">
            <a:avLst/>
          </a:prstGeom>
          <a:noFill/>
          <a:ln w="9525">
            <a:noFill/>
            <a:miter lim="800000"/>
            <a:headEnd/>
            <a:tailEnd/>
          </a:ln>
        </p:spPr>
      </p:pic>
      <p:sp>
        <p:nvSpPr>
          <p:cNvPr id="20483" name="Text Box 3"/>
          <p:cNvSpPr txBox="1">
            <a:spLocks noChangeArrowheads="1"/>
          </p:cNvSpPr>
          <p:nvPr/>
        </p:nvSpPr>
        <p:spPr bwMode="auto">
          <a:xfrm>
            <a:off x="7236296" y="4653136"/>
            <a:ext cx="1619672" cy="276999"/>
          </a:xfrm>
          <a:prstGeom prst="rect">
            <a:avLst/>
          </a:prstGeom>
          <a:noFill/>
          <a:ln w="9525">
            <a:noFill/>
            <a:miter lim="800000"/>
            <a:headEnd/>
            <a:tailEnd/>
          </a:ln>
        </p:spPr>
        <p:txBody>
          <a:bodyPr wrap="square">
            <a:spAutoFit/>
          </a:bodyPr>
          <a:lstStyle/>
          <a:p>
            <a:pPr>
              <a:spcAft>
                <a:spcPts val="1000"/>
              </a:spcAft>
            </a:pPr>
            <a:r>
              <a:rPr lang="en-CA" sz="1200" dirty="0" smtClean="0">
                <a:solidFill>
                  <a:srgbClr val="009999"/>
                </a:solidFill>
              </a:rPr>
              <a:t>©</a:t>
            </a:r>
            <a:r>
              <a:rPr lang="en-CA" sz="1200" dirty="0" smtClean="0">
                <a:solidFill>
                  <a:srgbClr val="66CCFF"/>
                </a:solidFill>
              </a:rPr>
              <a:t> </a:t>
            </a:r>
            <a:r>
              <a:rPr lang="en-CA" altLang="ko-KR" sz="1200" i="1" dirty="0" smtClean="0">
                <a:solidFill>
                  <a:srgbClr val="009999"/>
                </a:solidFill>
                <a:latin typeface="Calibri" pitchFamily="34" charset="0"/>
                <a:ea typeface="Gulim" pitchFamily="34" charset="-127"/>
              </a:rPr>
              <a:t>Yoon Nam Sun</a:t>
            </a:r>
            <a:endParaRPr lang="en-US" altLang="ko-KR" sz="1200" dirty="0">
              <a:solidFill>
                <a:srgbClr val="009999"/>
              </a:solidFill>
              <a:ea typeface="Gulim" pitchFamily="34" charset="-127"/>
            </a:endParaRPr>
          </a:p>
        </p:txBody>
      </p:sp>
      <p:sp>
        <p:nvSpPr>
          <p:cNvPr id="20485" name="TextBox 3"/>
          <p:cNvSpPr txBox="1">
            <a:spLocks noChangeArrowheads="1"/>
          </p:cNvSpPr>
          <p:nvPr/>
        </p:nvSpPr>
        <p:spPr bwMode="auto">
          <a:xfrm>
            <a:off x="0" y="4946392"/>
            <a:ext cx="9144000" cy="1938992"/>
          </a:xfrm>
          <a:prstGeom prst="rect">
            <a:avLst/>
          </a:prstGeom>
          <a:solidFill>
            <a:srgbClr val="002060"/>
          </a:solidFill>
          <a:ln w="9525">
            <a:noFill/>
            <a:miter lim="800000"/>
            <a:headEnd/>
            <a:tailEnd/>
          </a:ln>
        </p:spPr>
        <p:txBody>
          <a:bodyPr wrap="square">
            <a:spAutoFit/>
          </a:bodyPr>
          <a:lstStyle/>
          <a:p>
            <a:pPr algn="ctr"/>
            <a:r>
              <a:rPr lang="en-CA" sz="2400" b="1" dirty="0" smtClean="0">
                <a:latin typeface="Calibri" pitchFamily="34" charset="0"/>
                <a:cs typeface="Calibri" pitchFamily="34" charset="0"/>
              </a:rPr>
              <a:t>“</a:t>
            </a:r>
            <a:r>
              <a:rPr lang="en-CA" sz="2400" b="1" dirty="0" err="1" smtClean="0">
                <a:latin typeface="Calibri" pitchFamily="34" charset="0"/>
                <a:cs typeface="Calibri" pitchFamily="34" charset="0"/>
              </a:rPr>
              <a:t>Kamu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telah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menerima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Kristus</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Yesus</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Tuhan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kita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Karena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itu</a:t>
            </a:r>
            <a:r>
              <a:rPr lang="en-CA" sz="2400" b="1" dirty="0" smtClean="0">
                <a:latin typeface="Calibri" pitchFamily="34" charset="0"/>
                <a:cs typeface="Calibri" pitchFamily="34" charset="0"/>
              </a:rPr>
              <a:t> </a:t>
            </a:r>
          </a:p>
          <a:p>
            <a:pPr algn="ctr"/>
            <a:r>
              <a:rPr lang="en-CA" sz="2400" b="1" dirty="0" err="1" smtClean="0">
                <a:latin typeface="Calibri" pitchFamily="34" charset="0"/>
                <a:cs typeface="Calibri" pitchFamily="34" charset="0"/>
              </a:rPr>
              <a:t>hendaklah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hidupmu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tetap</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dalam</a:t>
            </a:r>
            <a:r>
              <a:rPr lang="en-CA" sz="2400" b="1" dirty="0" smtClean="0">
                <a:latin typeface="Calibri" pitchFamily="34" charset="0"/>
                <a:cs typeface="Calibri" pitchFamily="34" charset="0"/>
              </a:rPr>
              <a:t> Dia.  </a:t>
            </a:r>
            <a:r>
              <a:rPr lang="en-CA" sz="2400" b="1" dirty="0" err="1" smtClean="0">
                <a:latin typeface="Calibri" pitchFamily="34" charset="0"/>
                <a:cs typeface="Calibri" pitchFamily="34" charset="0"/>
              </a:rPr>
              <a:t>Hendaklah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kamu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berakar</a:t>
            </a:r>
            <a:r>
              <a:rPr lang="en-CA" sz="2400" b="1" dirty="0" smtClean="0">
                <a:latin typeface="Calibri" pitchFamily="34" charset="0"/>
                <a:cs typeface="Calibri" pitchFamily="34" charset="0"/>
              </a:rPr>
              <a:t> </a:t>
            </a:r>
          </a:p>
          <a:p>
            <a:pPr algn="ctr"/>
            <a:r>
              <a:rPr lang="en-CA" sz="2400" b="1" dirty="0" err="1" smtClean="0">
                <a:latin typeface="Calibri" pitchFamily="34" charset="0"/>
                <a:cs typeface="Calibri" pitchFamily="34" charset="0"/>
              </a:rPr>
              <a:t>di</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dalam</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dibangun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atas</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Dia</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hendaklah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kamu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bertambah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teguh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dalam</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iman</a:t>
            </a:r>
            <a:r>
              <a:rPr lang="en-CA" sz="2400" b="1" dirty="0" smtClean="0">
                <a:latin typeface="Calibri" pitchFamily="34" charset="0"/>
                <a:cs typeface="Calibri" pitchFamily="34" charset="0"/>
              </a:rPr>
              <a:t> yang </a:t>
            </a:r>
            <a:r>
              <a:rPr lang="en-CA" sz="2400" b="1" dirty="0" err="1" smtClean="0">
                <a:latin typeface="Calibri" pitchFamily="34" charset="0"/>
                <a:cs typeface="Calibri" pitchFamily="34" charset="0"/>
              </a:rPr>
              <a:t>telah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diajarkan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kepadamu</a:t>
            </a:r>
            <a:r>
              <a:rPr lang="en-CA" sz="2400" b="1" dirty="0" smtClean="0">
                <a:latin typeface="Calibri" pitchFamily="34" charset="0"/>
                <a:cs typeface="Calibri" pitchFamily="34" charset="0"/>
              </a:rPr>
              <a:t>, </a:t>
            </a:r>
          </a:p>
          <a:p>
            <a:pPr algn="ctr"/>
            <a:r>
              <a:rPr lang="en-CA" sz="2400" b="1" dirty="0" err="1" smtClean="0">
                <a:latin typeface="Calibri" pitchFamily="34" charset="0"/>
                <a:cs typeface="Calibri" pitchFamily="34" charset="0"/>
              </a:rPr>
              <a:t>dan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hendaklah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hatimu</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melimpah</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dengan</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syukur</a:t>
            </a:r>
            <a:r>
              <a:rPr lang="en-CA" sz="2400" b="1" dirty="0" smtClean="0">
                <a:latin typeface="Calibri" pitchFamily="34" charset="0"/>
                <a:cs typeface="Calibri" pitchFamily="34" charset="0"/>
              </a:rPr>
              <a:t>.”  </a:t>
            </a:r>
            <a:r>
              <a:rPr lang="en-CA" sz="2400" b="1" dirty="0" err="1" smtClean="0">
                <a:latin typeface="Calibri" pitchFamily="34" charset="0"/>
                <a:cs typeface="Calibri" pitchFamily="34" charset="0"/>
              </a:rPr>
              <a:t>Kol</a:t>
            </a:r>
            <a:r>
              <a:rPr lang="en-CA" sz="2400" b="1" dirty="0" smtClean="0">
                <a:latin typeface="Calibri" pitchFamily="34" charset="0"/>
                <a:cs typeface="Calibri" pitchFamily="34" charset="0"/>
              </a:rPr>
              <a:t> 2:6-7</a:t>
            </a:r>
            <a:endParaRPr lang="en-CA" sz="2400" b="1" dirty="0">
              <a:solidFill>
                <a:srgbClr val="FF0000"/>
              </a:solidFill>
              <a:latin typeface="Calibri" pitchFamily="34" charset="0"/>
              <a:cs typeface="Calibri" pitchFamily="34" charset="0"/>
            </a:endParaRPr>
          </a:p>
        </p:txBody>
      </p:sp>
      <p:pic>
        <p:nvPicPr>
          <p:cNvPr id="8" name="Picture 7" descr="dove and sword large cropped.png"/>
          <p:cNvPicPr>
            <a:picLocks noChangeAspect="1"/>
          </p:cNvPicPr>
          <p:nvPr/>
        </p:nvPicPr>
        <p:blipFill>
          <a:blip r:embed="rId3" cstate="print"/>
          <a:stretch>
            <a:fillRect/>
          </a:stretch>
        </p:blipFill>
        <p:spPr>
          <a:xfrm>
            <a:off x="5220072" y="2852936"/>
            <a:ext cx="983450" cy="1017658"/>
          </a:xfrm>
          <a:prstGeom prst="rect">
            <a:avLst/>
          </a:prstGeom>
        </p:spPr>
      </p:pic>
      <p:sp>
        <p:nvSpPr>
          <p:cNvPr id="11" name="TextBox 10"/>
          <p:cNvSpPr txBox="1"/>
          <p:nvPr/>
        </p:nvSpPr>
        <p:spPr>
          <a:xfrm>
            <a:off x="5724128" y="4005064"/>
            <a:ext cx="1872208" cy="461665"/>
          </a:xfrm>
          <a:prstGeom prst="rect">
            <a:avLst/>
          </a:prstGeom>
          <a:noFill/>
        </p:spPr>
        <p:txBody>
          <a:bodyPr wrap="square" rtlCol="0">
            <a:spAutoFit/>
          </a:bodyPr>
          <a:lstStyle/>
          <a:p>
            <a:pPr algn="ctr"/>
            <a:r>
              <a:rPr lang="en-CA" sz="800" dirty="0" smtClean="0">
                <a:solidFill>
                  <a:schemeClr val="accent4">
                    <a:lumMod val="50000"/>
                  </a:schemeClr>
                </a:solidFill>
              </a:rPr>
              <a:t>Dove and Bible</a:t>
            </a:r>
          </a:p>
          <a:p>
            <a:pPr algn="ctr"/>
            <a:r>
              <a:rPr lang="en-CA" sz="800" dirty="0" smtClean="0">
                <a:solidFill>
                  <a:schemeClr val="accent4">
                    <a:lumMod val="50000"/>
                  </a:schemeClr>
                </a:solidFill>
              </a:rPr>
              <a:t>Microsoft clip art © 2013 </a:t>
            </a:r>
          </a:p>
          <a:p>
            <a:pPr algn="ctr"/>
            <a:r>
              <a:rPr lang="en-CA" sz="800" dirty="0" smtClean="0">
                <a:solidFill>
                  <a:schemeClr val="accent4">
                    <a:lumMod val="50000"/>
                  </a:schemeClr>
                </a:solidFill>
              </a:rPr>
              <a:t>Microsoft Corporation. </a:t>
            </a:r>
            <a:endParaRPr lang="en-CA" sz="800" dirty="0">
              <a:solidFill>
                <a:schemeClr val="accent4">
                  <a:lumMod val="50000"/>
                </a:schemeClr>
              </a:solidFill>
            </a:endParaRPr>
          </a:p>
        </p:txBody>
      </p:sp>
      <p:sp>
        <p:nvSpPr>
          <p:cNvPr id="7" name="TextBox 6"/>
          <p:cNvSpPr txBox="1"/>
          <p:nvPr/>
        </p:nvSpPr>
        <p:spPr>
          <a:xfrm>
            <a:off x="323528" y="-27384"/>
            <a:ext cx="8028384" cy="2246769"/>
          </a:xfrm>
          <a:prstGeom prst="rect">
            <a:avLst/>
          </a:prstGeom>
          <a:noFill/>
        </p:spPr>
        <p:txBody>
          <a:bodyPr wrap="square" rtlCol="0">
            <a:spAutoFit/>
          </a:bodyPr>
          <a:lstStyle/>
          <a:p>
            <a:pPr algn="ct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cukup</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cukup</a:t>
            </a:r>
            <a:r>
              <a:rPr lang="en-US" sz="2800" b="1" dirty="0" smtClean="0">
                <a:solidFill>
                  <a:schemeClr val="bg1"/>
                </a:solidFill>
                <a:latin typeface="Calibri" pitchFamily="34" charset="0"/>
                <a:cs typeface="Calibri" pitchFamily="34" charset="0"/>
              </a:rPr>
              <a:t>!</a:t>
            </a:r>
          </a:p>
          <a:p>
            <a:pPr algn="ctr"/>
            <a:r>
              <a:rPr lang="en-US" sz="2800" b="1" dirty="0" smtClean="0">
                <a:solidFill>
                  <a:schemeClr val="bg1"/>
                </a:solidFill>
                <a:latin typeface="Calibri" pitchFamily="34" charset="0"/>
                <a:cs typeface="Calibri" pitchFamily="34" charset="0"/>
              </a:rPr>
              <a:t>Kita </a:t>
            </a:r>
            <a:r>
              <a:rPr lang="en-US" sz="2800" b="1" dirty="0" err="1" smtClean="0">
                <a:solidFill>
                  <a:schemeClr val="bg1"/>
                </a:solidFill>
                <a:latin typeface="Calibri" pitchFamily="34" charset="0"/>
                <a:cs typeface="Calibri" pitchFamily="34" charset="0"/>
              </a:rPr>
              <a:t>dipenuhi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a:solidFill>
                  <a:schemeClr val="bg1"/>
                </a:solidFill>
                <a:latin typeface="Calibri" pitchFamily="34" charset="0"/>
                <a:cs typeface="Calibri" pitchFamily="34" charset="0"/>
              </a:rPr>
              <a:t>K</a:t>
            </a:r>
            <a:r>
              <a:rPr lang="en-US" sz="2800" b="1" dirty="0" err="1" smtClean="0">
                <a:solidFill>
                  <a:schemeClr val="bg1"/>
                </a:solidFill>
                <a:latin typeface="Calibri" pitchFamily="34" charset="0"/>
                <a:cs typeface="Calibri" pitchFamily="34" charset="0"/>
              </a:rPr>
              <a:t>ristus</a:t>
            </a:r>
            <a:r>
              <a:rPr lang="en-US" sz="2800" b="1" dirty="0" smtClean="0">
                <a:solidFill>
                  <a:schemeClr val="bg1"/>
                </a:solidFill>
                <a:latin typeface="Calibri" pitchFamily="34" charset="0"/>
                <a:cs typeface="Calibri" pitchFamily="34" charset="0"/>
              </a:rPr>
              <a:t>,</a:t>
            </a:r>
          </a:p>
          <a:p>
            <a:pPr algn="ct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Allah!</a:t>
            </a:r>
          </a:p>
          <a:p>
            <a:pPr algn="ct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semua</a:t>
            </a:r>
            <a:r>
              <a:rPr lang="en-US" sz="2800" b="1" dirty="0" smtClean="0">
                <a:solidFill>
                  <a:schemeClr val="bg1"/>
                </a:solidFill>
                <a:latin typeface="Calibri" pitchFamily="34" charset="0"/>
                <a:cs typeface="Calibri" pitchFamily="34" charset="0"/>
              </a:rPr>
              <a:t> </a:t>
            </a:r>
          </a:p>
          <a:p>
            <a:pPr algn="ctr"/>
            <a:r>
              <a:rPr lang="en-US" sz="2800" b="1" dirty="0" smtClean="0">
                <a:solidFill>
                  <a:schemeClr val="bg1"/>
                </a:solidFill>
                <a:latin typeface="Calibri" pitchFamily="34" charset="0"/>
                <a:cs typeface="Calibri" pitchFamily="34" charset="0"/>
              </a:rPr>
              <a:t>(</a:t>
            </a:r>
            <a:r>
              <a:rPr lang="en-US" sz="2800" b="1" dirty="0" err="1" smtClean="0">
                <a:solidFill>
                  <a:schemeClr val="bg1"/>
                </a:solidFill>
                <a:latin typeface="Calibri" pitchFamily="34" charset="0"/>
                <a:cs typeface="Calibri" pitchFamily="34" charset="0"/>
              </a:rPr>
              <a:t>Kol</a:t>
            </a:r>
            <a:r>
              <a:rPr lang="en-US" sz="2800" b="1" dirty="0" smtClean="0">
                <a:solidFill>
                  <a:schemeClr val="bg1"/>
                </a:solidFill>
                <a:latin typeface="Calibri" pitchFamily="34" charset="0"/>
                <a:cs typeface="Calibri" pitchFamily="34" charset="0"/>
              </a:rPr>
              <a:t> 3:11)! </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72034" name="Title 1"/>
          <p:cNvSpPr>
            <a:spLocks noGrp="1"/>
          </p:cNvSpPr>
          <p:nvPr>
            <p:ph type="title"/>
          </p:nvPr>
        </p:nvSpPr>
        <p:spPr>
          <a:xfrm>
            <a:off x="519113" y="44624"/>
            <a:ext cx="8085335" cy="3529013"/>
          </a:xfrm>
          <a:solidFill>
            <a:srgbClr val="002060"/>
          </a:solidFill>
        </p:spPr>
        <p:txBody>
          <a:bodyPr/>
          <a:lstStyle/>
          <a:p>
            <a:r>
              <a:rPr lang="en-US" sz="3200" b="1" dirty="0" smtClean="0">
                <a:solidFill>
                  <a:schemeClr val="tx1"/>
                </a:solidFill>
                <a:latin typeface="Calibri" pitchFamily="34" charset="0"/>
                <a:cs typeface="Calibri" pitchFamily="34" charset="0"/>
              </a:rPr>
              <a:t>“</a:t>
            </a:r>
            <a:r>
              <a:rPr lang="en-US" sz="3200" b="1" dirty="0" err="1" smtClean="0">
                <a:solidFill>
                  <a:schemeClr val="tx1"/>
                </a:solidFill>
                <a:latin typeface="Calibri" pitchFamily="34" charset="0"/>
                <a:cs typeface="Calibri" pitchFamily="34" charset="0"/>
              </a:rPr>
              <a:t>Jika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kita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tidak</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bersandar</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pada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Kristus</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secara</a:t>
            </a:r>
            <a:r>
              <a:rPr lang="en-US" sz="3200" b="1" dirty="0" smtClean="0">
                <a:solidFill>
                  <a:schemeClr val="tx1"/>
                </a:solidFill>
                <a:latin typeface="Calibri" pitchFamily="34" charset="0"/>
                <a:cs typeface="Calibri" pitchFamily="34" charset="0"/>
              </a:rPr>
              <a:t> keseluruhan, </a:t>
            </a:r>
            <a:r>
              <a:rPr lang="en-US" sz="3200" b="1" dirty="0" err="1" smtClean="0">
                <a:solidFill>
                  <a:schemeClr val="tx1"/>
                </a:solidFill>
                <a:latin typeface="Calibri" pitchFamily="34" charset="0"/>
                <a:cs typeface="Calibri" pitchFamily="34" charset="0"/>
              </a:rPr>
              <a:t>semua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hubungan</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kita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adalah</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usaha</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untuk</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menyempurnakan</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diri</a:t>
            </a:r>
            <a:r>
              <a:rPr lang="en-US" sz="3200" b="1" dirty="0" smtClean="0">
                <a:solidFill>
                  <a:schemeClr val="tx1"/>
                </a:solidFill>
                <a:latin typeface="Calibri" pitchFamily="34" charset="0"/>
                <a:cs typeface="Calibri" pitchFamily="34" charset="0"/>
              </a:rPr>
              <a:t> </a:t>
            </a:r>
            <a:r>
              <a:rPr lang="en-US" sz="3200" b="1" dirty="0" err="1" smtClean="0">
                <a:solidFill>
                  <a:schemeClr val="tx1"/>
                </a:solidFill>
                <a:latin typeface="Calibri" pitchFamily="34" charset="0"/>
                <a:cs typeface="Calibri" pitchFamily="34" charset="0"/>
              </a:rPr>
              <a:t>sendiri</a:t>
            </a:r>
            <a:r>
              <a:rPr lang="en-US" sz="3200" b="1" dirty="0" smtClean="0">
                <a:solidFill>
                  <a:schemeClr val="tx1"/>
                </a:solidFill>
                <a:latin typeface="Calibri" pitchFamily="34" charset="0"/>
                <a:cs typeface="Calibri" pitchFamily="34" charset="0"/>
              </a:rPr>
              <a:t> If.”</a:t>
            </a:r>
            <a:br>
              <a:rPr lang="en-US" sz="32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US" sz="2400" b="1" dirty="0" smtClean="0">
                <a:solidFill>
                  <a:schemeClr val="tx1"/>
                </a:solidFill>
                <a:latin typeface="Calibri" pitchFamily="34" charset="0"/>
                <a:cs typeface="Calibri" pitchFamily="34" charset="0"/>
              </a:rPr>
              <a:t>adapted from Drs. Les and Leslie Parrott</a:t>
            </a:r>
          </a:p>
        </p:txBody>
      </p:sp>
      <p:sp>
        <p:nvSpPr>
          <p:cNvPr id="4" name="TextBox 2"/>
          <p:cNvSpPr txBox="1">
            <a:spLocks noChangeArrowheads="1"/>
          </p:cNvSpPr>
          <p:nvPr/>
        </p:nvSpPr>
        <p:spPr bwMode="auto">
          <a:xfrm>
            <a:off x="179512" y="3717032"/>
            <a:ext cx="8712968" cy="3108543"/>
          </a:xfrm>
          <a:prstGeom prst="rect">
            <a:avLst/>
          </a:prstGeom>
          <a:noFill/>
          <a:ln w="9525">
            <a:noFill/>
            <a:miter lim="800000"/>
            <a:headEnd/>
            <a:tailEnd/>
          </a:ln>
        </p:spPr>
        <p:txBody>
          <a:bodyPr wrap="square">
            <a:spAutoFit/>
          </a:bodyPr>
          <a:lstStyle/>
          <a:p>
            <a:pPr algn="ctr"/>
            <a:r>
              <a:rPr lang="en-CA" sz="2800" b="1" dirty="0" err="1" smtClean="0">
                <a:solidFill>
                  <a:schemeClr val="bg1"/>
                </a:solidFill>
                <a:latin typeface="Calibri" pitchFamily="34" charset="0"/>
              </a:rPr>
              <a:t>Tuhan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saya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percaya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Kristus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sebagai</a:t>
            </a:r>
            <a:r>
              <a:rPr lang="en-CA" sz="2800" b="1" dirty="0" smtClean="0">
                <a:solidFill>
                  <a:schemeClr val="bg1"/>
                </a:solidFill>
                <a:latin typeface="Calibri" pitchFamily="34" charset="0"/>
              </a:rPr>
              <a:t> keseluruhan </a:t>
            </a:r>
            <a:r>
              <a:rPr lang="en-CA" sz="2800" b="1" dirty="0" err="1" smtClean="0">
                <a:solidFill>
                  <a:schemeClr val="bg1"/>
                </a:solidFill>
                <a:latin typeface="Calibri" pitchFamily="34" charset="0"/>
              </a:rPr>
              <a:t>dan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kepenuhan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rohani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Yesus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dimana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segala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kepenuhan</a:t>
            </a:r>
            <a:r>
              <a:rPr lang="en-CA" sz="2800" b="1" dirty="0" smtClean="0">
                <a:solidFill>
                  <a:schemeClr val="bg1"/>
                </a:solidFill>
                <a:latin typeface="Calibri" pitchFamily="34" charset="0"/>
              </a:rPr>
              <a:t> </a:t>
            </a:r>
            <a:r>
              <a:rPr lang="en-CA" sz="2800" b="1" dirty="0">
                <a:solidFill>
                  <a:schemeClr val="bg1"/>
                </a:solidFill>
                <a:latin typeface="Calibri" pitchFamily="34" charset="0"/>
              </a:rPr>
              <a:t>A</a:t>
            </a:r>
            <a:r>
              <a:rPr lang="en-CA" sz="2800" b="1" dirty="0" smtClean="0">
                <a:solidFill>
                  <a:schemeClr val="bg1"/>
                </a:solidFill>
                <a:latin typeface="Calibri" pitchFamily="34" charset="0"/>
              </a:rPr>
              <a:t>llah diam.  </a:t>
            </a:r>
            <a:r>
              <a:rPr lang="en-CA" sz="2800" b="1" dirty="0" err="1" smtClean="0">
                <a:solidFill>
                  <a:schemeClr val="bg1"/>
                </a:solidFill>
                <a:latin typeface="Calibri" pitchFamily="34" charset="0"/>
              </a:rPr>
              <a:t>Saya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dipenuhi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dalam</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Dia</a:t>
            </a:r>
            <a:r>
              <a:rPr lang="en-CA" sz="2800" b="1" dirty="0" smtClean="0">
                <a:solidFill>
                  <a:schemeClr val="bg1"/>
                </a:solidFill>
                <a:latin typeface="Calibri" pitchFamily="34" charset="0"/>
              </a:rPr>
              <a:t> yang </a:t>
            </a:r>
            <a:r>
              <a:rPr lang="en-CA" sz="2800" b="1" dirty="0" err="1" smtClean="0">
                <a:solidFill>
                  <a:schemeClr val="bg1"/>
                </a:solidFill>
                <a:latin typeface="Calibri" pitchFamily="34" charset="0"/>
              </a:rPr>
              <a:t>adalah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kepenuhan</a:t>
            </a:r>
            <a:r>
              <a:rPr lang="en-CA" sz="2800" b="1" dirty="0" smtClean="0">
                <a:solidFill>
                  <a:schemeClr val="bg1"/>
                </a:solidFill>
                <a:latin typeface="Calibri" pitchFamily="34" charset="0"/>
              </a:rPr>
              <a:t> Allah.  </a:t>
            </a:r>
            <a:r>
              <a:rPr lang="en-CA" sz="2800" b="1" dirty="0" err="1" smtClean="0">
                <a:solidFill>
                  <a:schemeClr val="bg1"/>
                </a:solidFill>
                <a:latin typeface="Calibri" pitchFamily="34" charset="0"/>
              </a:rPr>
              <a:t>Saya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dipenuhi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dengan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kekayaan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anugerah</a:t>
            </a:r>
            <a:r>
              <a:rPr lang="en-CA" sz="2800" b="1" dirty="0" smtClean="0">
                <a:solidFill>
                  <a:schemeClr val="bg1"/>
                </a:solidFill>
                <a:latin typeface="Calibri" pitchFamily="34" charset="0"/>
              </a:rPr>
              <a:t> Allah </a:t>
            </a:r>
            <a:r>
              <a:rPr lang="en-CA" sz="2800" b="1" dirty="0" err="1" smtClean="0">
                <a:solidFill>
                  <a:schemeClr val="bg1"/>
                </a:solidFill>
                <a:latin typeface="Calibri" pitchFamily="34" charset="0"/>
              </a:rPr>
              <a:t>dalam</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Kristus</a:t>
            </a:r>
            <a:r>
              <a:rPr lang="en-CA" sz="2800" b="1" dirty="0" smtClean="0">
                <a:solidFill>
                  <a:schemeClr val="bg1"/>
                </a:solidFill>
                <a:latin typeface="Calibri" pitchFamily="34" charset="0"/>
              </a:rPr>
              <a:t>.</a:t>
            </a:r>
            <a:r>
              <a:rPr lang="en-CA" sz="2800" b="1" dirty="0">
                <a:solidFill>
                  <a:schemeClr val="bg1"/>
                </a:solidFill>
                <a:latin typeface="Calibri" pitchFamily="34" charset="0"/>
              </a:rPr>
              <a:t> </a:t>
            </a:r>
            <a:r>
              <a:rPr lang="en-CA" sz="2800" b="1" dirty="0" err="1" smtClean="0">
                <a:solidFill>
                  <a:schemeClr val="bg1"/>
                </a:solidFill>
                <a:latin typeface="Calibri" pitchFamily="34" charset="0"/>
              </a:rPr>
              <a:t>Semua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telah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selesai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Saya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penuh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dalam</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Kristus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oleh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iman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tanpa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bahasa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lidah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mimpi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visi</a:t>
            </a:r>
            <a:r>
              <a:rPr lang="en-CA" sz="2800" b="1" dirty="0" smtClean="0">
                <a:solidFill>
                  <a:schemeClr val="bg1"/>
                </a:solidFill>
                <a:latin typeface="Calibri" pitchFamily="34" charset="0"/>
              </a:rPr>
              <a:t>, </a:t>
            </a:r>
          </a:p>
          <a:p>
            <a:pPr algn="ctr"/>
            <a:r>
              <a:rPr lang="en-CA" sz="2800" b="1" dirty="0" err="1" smtClean="0">
                <a:solidFill>
                  <a:schemeClr val="bg1"/>
                </a:solidFill>
                <a:latin typeface="Calibri" pitchFamily="34" charset="0"/>
              </a:rPr>
              <a:t>mujizat</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dan</a:t>
            </a:r>
            <a:r>
              <a:rPr lang="en-CA" sz="2800" b="1" dirty="0" smtClean="0">
                <a:solidFill>
                  <a:schemeClr val="bg1"/>
                </a:solidFill>
                <a:latin typeface="Calibri" pitchFamily="34" charset="0"/>
              </a:rPr>
              <a:t> mantra-mantra. </a:t>
            </a:r>
            <a:endParaRPr lang="en-CA" sz="2800" b="1" dirty="0">
              <a:solidFill>
                <a:schemeClr val="bg1"/>
              </a:solidFill>
              <a:latin typeface="Calibri"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90056"/>
            <a:ext cx="8640960" cy="1143000"/>
          </a:xfrm>
        </p:spPr>
        <p:txBody>
          <a:bodyPr/>
          <a:lstStyle/>
          <a:p>
            <a:r>
              <a:rPr lang="en-US" sz="2800" dirty="0" err="1" smtClean="0">
                <a:solidFill>
                  <a:schemeClr val="bg1"/>
                </a:solidFill>
                <a:latin typeface="Calibri" pitchFamily="34" charset="0"/>
                <a:cs typeface="Calibri" pitchFamily="34" charset="0"/>
              </a:rPr>
              <a:t>Anda</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tidak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dapat</a:t>
            </a:r>
            <a:r>
              <a:rPr lang="en-US" sz="2800" dirty="0" smtClean="0">
                <a:solidFill>
                  <a:schemeClr val="bg1"/>
                </a:solidFill>
                <a:latin typeface="Calibri" pitchFamily="34" charset="0"/>
                <a:cs typeface="Calibri" pitchFamily="34" charset="0"/>
              </a:rPr>
              <a:t> MELAKUKAN </a:t>
            </a:r>
            <a:r>
              <a:rPr lang="en-US" sz="2800" dirty="0" err="1" smtClean="0">
                <a:solidFill>
                  <a:schemeClr val="bg1"/>
                </a:solidFill>
                <a:latin typeface="Calibri" pitchFamily="34" charset="0"/>
                <a:cs typeface="Calibri" pitchFamily="34" charset="0"/>
              </a:rPr>
              <a:t>apa</a:t>
            </a:r>
            <a:r>
              <a:rPr lang="en-US" sz="2800" dirty="0" smtClean="0">
                <a:solidFill>
                  <a:schemeClr val="bg1"/>
                </a:solidFill>
                <a:latin typeface="Calibri" pitchFamily="34" charset="0"/>
                <a:cs typeface="Calibri" pitchFamily="34" charset="0"/>
              </a:rPr>
              <a:t> pun </a:t>
            </a:r>
            <a:r>
              <a:rPr lang="en-US" sz="2800" dirty="0" err="1" smtClean="0">
                <a:solidFill>
                  <a:schemeClr val="bg1"/>
                </a:solidFill>
                <a:latin typeface="Calibri" pitchFamily="34" charset="0"/>
                <a:cs typeface="Calibri" pitchFamily="34" charset="0"/>
              </a:rPr>
              <a:t>untuk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membuat</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diri</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Anda</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lebih</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benar</a:t>
            </a:r>
            <a:r>
              <a:rPr lang="en-US" sz="2800" dirty="0" smtClean="0">
                <a:solidFill>
                  <a:schemeClr val="bg1"/>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Aku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adalah</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kebenaranmu</a:t>
            </a:r>
            <a:r>
              <a:rPr lang="en-US" sz="2800" b="1" dirty="0" smtClean="0">
                <a:solidFill>
                  <a:srgbClr val="FF0000"/>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 </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US" sz="800" dirty="0" smtClean="0">
                <a:solidFill>
                  <a:schemeClr val="bg1"/>
                </a:solidFill>
                <a:latin typeface="Calibri" pitchFamily="34" charset="0"/>
                <a:cs typeface="Calibri" pitchFamily="34" charset="0"/>
              </a:rPr>
              <a:t/>
            </a:r>
            <a:br>
              <a:rPr lang="en-US" sz="800" dirty="0" smtClean="0">
                <a:solidFill>
                  <a:schemeClr val="bg1"/>
                </a:solidFill>
                <a:latin typeface="Calibri" pitchFamily="34" charset="0"/>
                <a:cs typeface="Calibri" pitchFamily="34" charset="0"/>
              </a:rPr>
            </a:br>
            <a:r>
              <a:rPr lang="en-US" sz="2800" dirty="0" err="1" smtClean="0">
                <a:solidFill>
                  <a:schemeClr val="bg1"/>
                </a:solidFill>
                <a:latin typeface="Calibri" pitchFamily="34" charset="0"/>
                <a:cs typeface="Calibri" pitchFamily="34" charset="0"/>
              </a:rPr>
              <a:t>Anda</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tidak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bisa</a:t>
            </a:r>
            <a:r>
              <a:rPr lang="en-US" sz="2800" dirty="0" smtClean="0">
                <a:solidFill>
                  <a:schemeClr val="bg1"/>
                </a:solidFill>
                <a:latin typeface="Calibri" pitchFamily="34" charset="0"/>
                <a:cs typeface="Calibri" pitchFamily="34" charset="0"/>
              </a:rPr>
              <a:t> MELAKUKAN </a:t>
            </a:r>
            <a:r>
              <a:rPr lang="en-US" sz="2800" dirty="0" err="1" smtClean="0">
                <a:solidFill>
                  <a:schemeClr val="bg1"/>
                </a:solidFill>
                <a:latin typeface="Calibri" pitchFamily="34" charset="0"/>
                <a:cs typeface="Calibri" pitchFamily="34" charset="0"/>
              </a:rPr>
              <a:t>apa</a:t>
            </a:r>
            <a:r>
              <a:rPr lang="en-US" sz="2800" dirty="0" smtClean="0">
                <a:solidFill>
                  <a:schemeClr val="bg1"/>
                </a:solidFill>
                <a:latin typeface="Calibri" pitchFamily="34" charset="0"/>
                <a:cs typeface="Calibri" pitchFamily="34" charset="0"/>
              </a:rPr>
              <a:t> pun </a:t>
            </a:r>
            <a:r>
              <a:rPr lang="en-US" sz="2800" dirty="0" err="1" smtClean="0">
                <a:solidFill>
                  <a:schemeClr val="bg1"/>
                </a:solidFill>
                <a:latin typeface="Calibri" pitchFamily="34" charset="0"/>
                <a:cs typeface="Calibri" pitchFamily="34" charset="0"/>
              </a:rPr>
              <a:t>untuk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lebih</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dimaafkan</a:t>
            </a:r>
            <a:r>
              <a:rPr lang="en-US" sz="2800" dirty="0" smtClean="0">
                <a:solidFill>
                  <a:schemeClr val="bg1"/>
                </a:solidFill>
                <a:latin typeface="Calibri" pitchFamily="34" charset="0"/>
                <a:cs typeface="Calibri" pitchFamily="34" charset="0"/>
              </a:rPr>
              <a:t>;</a:t>
            </a:r>
            <a:r>
              <a:rPr lang="en-US" sz="2800"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Aku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adalah</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pengampunanmu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dari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Tuhan</a:t>
            </a:r>
            <a:r>
              <a:rPr lang="en-US" sz="2800" b="1" dirty="0" smtClean="0">
                <a:solidFill>
                  <a:srgbClr val="FF0000"/>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 </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US" sz="800" dirty="0" smtClean="0">
                <a:solidFill>
                  <a:schemeClr val="bg1"/>
                </a:solidFill>
                <a:latin typeface="Calibri" pitchFamily="34" charset="0"/>
                <a:cs typeface="Calibri" pitchFamily="34" charset="0"/>
              </a:rPr>
              <a:t/>
            </a:r>
            <a:br>
              <a:rPr lang="en-US" sz="800" dirty="0" smtClean="0">
                <a:solidFill>
                  <a:schemeClr val="bg1"/>
                </a:solidFill>
                <a:latin typeface="Calibri" pitchFamily="34" charset="0"/>
                <a:cs typeface="Calibri" pitchFamily="34" charset="0"/>
              </a:rPr>
            </a:br>
            <a:r>
              <a:rPr lang="en-US" sz="2800" dirty="0" err="1" smtClean="0">
                <a:solidFill>
                  <a:schemeClr val="bg1"/>
                </a:solidFill>
                <a:latin typeface="Calibri" pitchFamily="34" charset="0"/>
                <a:cs typeface="Calibri" pitchFamily="34" charset="0"/>
              </a:rPr>
              <a:t>Anda</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tidak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dapat</a:t>
            </a:r>
            <a:r>
              <a:rPr lang="en-US" sz="2800" dirty="0" smtClean="0">
                <a:solidFill>
                  <a:schemeClr val="bg1"/>
                </a:solidFill>
                <a:latin typeface="Calibri" pitchFamily="34" charset="0"/>
                <a:cs typeface="Calibri" pitchFamily="34" charset="0"/>
              </a:rPr>
              <a:t> MELAKUKAN </a:t>
            </a:r>
            <a:r>
              <a:rPr lang="en-US" sz="2800" dirty="0" err="1" smtClean="0">
                <a:solidFill>
                  <a:schemeClr val="bg1"/>
                </a:solidFill>
                <a:latin typeface="Calibri" pitchFamily="34" charset="0"/>
                <a:cs typeface="Calibri" pitchFamily="34" charset="0"/>
              </a:rPr>
              <a:t>apa</a:t>
            </a:r>
            <a:r>
              <a:rPr lang="en-US" sz="2800" dirty="0" smtClean="0">
                <a:solidFill>
                  <a:schemeClr val="bg1"/>
                </a:solidFill>
                <a:latin typeface="Calibri" pitchFamily="34" charset="0"/>
                <a:cs typeface="Calibri" pitchFamily="34" charset="0"/>
              </a:rPr>
              <a:t> pun </a:t>
            </a:r>
            <a:r>
              <a:rPr lang="en-US" sz="2800" dirty="0" err="1" smtClean="0">
                <a:solidFill>
                  <a:schemeClr val="bg1"/>
                </a:solidFill>
                <a:latin typeface="Calibri" pitchFamily="34" charset="0"/>
                <a:cs typeface="Calibri" pitchFamily="34" charset="0"/>
              </a:rPr>
              <a:t>untuk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lebih</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didamaikan</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dengan</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Tuhan</a:t>
            </a:r>
            <a:r>
              <a:rPr lang="en-US" sz="2800" dirty="0" smtClean="0">
                <a:solidFill>
                  <a:schemeClr val="bg1"/>
                </a:solidFill>
                <a:latin typeface="Calibri" pitchFamily="34" charset="0"/>
                <a:cs typeface="Calibri" pitchFamily="34" charset="0"/>
              </a:rPr>
              <a:t>; </a:t>
            </a:r>
            <a:br>
              <a:rPr lang="en-US" sz="2800" dirty="0" smtClean="0">
                <a:solidFill>
                  <a:schemeClr val="bg1"/>
                </a:solidFill>
                <a:latin typeface="Calibri" pitchFamily="34" charset="0"/>
                <a:cs typeface="Calibri" pitchFamily="34" charset="0"/>
              </a:rPr>
            </a:br>
            <a:r>
              <a:rPr lang="en-US" sz="2800" b="1" dirty="0" err="1" smtClean="0">
                <a:solidFill>
                  <a:srgbClr val="FF0000"/>
                </a:solidFill>
                <a:latin typeface="Calibri" pitchFamily="34" charset="0"/>
                <a:cs typeface="Calibri" pitchFamily="34" charset="0"/>
              </a:rPr>
              <a:t>Aku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adalah</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pendamaianmu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dengan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Tuhan</a:t>
            </a:r>
            <a:r>
              <a:rPr lang="en-US" sz="2800" b="1" dirty="0" smtClean="0">
                <a:solidFill>
                  <a:srgbClr val="FF0000"/>
                </a:solidFill>
                <a:latin typeface="Calibri" pitchFamily="34" charset="0"/>
                <a:cs typeface="Calibri" pitchFamily="34" charset="0"/>
              </a:rPr>
              <a:t>.</a:t>
            </a:r>
            <a:r>
              <a:rPr lang="en-US" sz="2800" b="1" dirty="0" smtClean="0">
                <a:solidFill>
                  <a:schemeClr val="bg1"/>
                </a:solidFill>
                <a:latin typeface="Calibri" pitchFamily="34" charset="0"/>
                <a:cs typeface="Calibri" pitchFamily="34" charset="0"/>
              </a:rPr>
              <a:t> </a:t>
            </a:r>
            <a:br>
              <a:rPr lang="en-US" sz="2800" b="1" dirty="0" smtClean="0">
                <a:solidFill>
                  <a:schemeClr val="bg1"/>
                </a:solidFill>
                <a:latin typeface="Calibri" pitchFamily="34" charset="0"/>
                <a:cs typeface="Calibri" pitchFamily="34" charset="0"/>
              </a:rPr>
            </a:br>
            <a:r>
              <a:rPr lang="en-US" sz="800" dirty="0" smtClean="0">
                <a:solidFill>
                  <a:schemeClr val="bg1"/>
                </a:solidFill>
                <a:latin typeface="Calibri" pitchFamily="34" charset="0"/>
                <a:cs typeface="Calibri" pitchFamily="34" charset="0"/>
              </a:rPr>
              <a:t/>
            </a:r>
            <a:br>
              <a:rPr lang="en-US" sz="800" dirty="0" smtClean="0">
                <a:solidFill>
                  <a:schemeClr val="bg1"/>
                </a:solidFill>
                <a:latin typeface="Calibri" pitchFamily="34" charset="0"/>
                <a:cs typeface="Calibri" pitchFamily="34" charset="0"/>
              </a:rPr>
            </a:br>
            <a:r>
              <a:rPr lang="en-US" sz="2800" dirty="0" err="1" smtClean="0">
                <a:solidFill>
                  <a:schemeClr val="bg1"/>
                </a:solidFill>
                <a:latin typeface="Calibri" pitchFamily="34" charset="0"/>
                <a:cs typeface="Calibri" pitchFamily="34" charset="0"/>
              </a:rPr>
              <a:t>Anda</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tidak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dapat</a:t>
            </a:r>
            <a:r>
              <a:rPr lang="en-US" sz="2800" dirty="0" smtClean="0">
                <a:solidFill>
                  <a:schemeClr val="bg1"/>
                </a:solidFill>
                <a:latin typeface="Calibri" pitchFamily="34" charset="0"/>
                <a:cs typeface="Calibri" pitchFamily="34" charset="0"/>
              </a:rPr>
              <a:t> MELAKUKAN </a:t>
            </a:r>
            <a:r>
              <a:rPr lang="en-US" sz="2800" dirty="0" err="1" smtClean="0">
                <a:solidFill>
                  <a:schemeClr val="bg1"/>
                </a:solidFill>
                <a:latin typeface="Calibri" pitchFamily="34" charset="0"/>
                <a:cs typeface="Calibri" pitchFamily="34" charset="0"/>
              </a:rPr>
              <a:t>apa</a:t>
            </a:r>
            <a:r>
              <a:rPr lang="en-US" sz="2800" dirty="0" smtClean="0">
                <a:solidFill>
                  <a:schemeClr val="bg1"/>
                </a:solidFill>
                <a:latin typeface="Calibri" pitchFamily="34" charset="0"/>
                <a:cs typeface="Calibri" pitchFamily="34" charset="0"/>
              </a:rPr>
              <a:t> pun </a:t>
            </a:r>
            <a:r>
              <a:rPr lang="en-US" sz="2800" dirty="0" err="1" smtClean="0">
                <a:solidFill>
                  <a:schemeClr val="bg1"/>
                </a:solidFill>
                <a:latin typeface="Calibri" pitchFamily="34" charset="0"/>
                <a:cs typeface="Calibri" pitchFamily="34" charset="0"/>
              </a:rPr>
              <a:t>untuk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lebih</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diterima</a:t>
            </a:r>
            <a:r>
              <a:rPr lang="en-US" sz="2800" dirty="0" smtClean="0">
                <a:solidFill>
                  <a:schemeClr val="bg1"/>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Aku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adalah</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penerimaanmu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hadapan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Tuhan</a:t>
            </a:r>
            <a:r>
              <a:rPr lang="en-US" sz="2800" b="1" dirty="0" smtClean="0">
                <a:solidFill>
                  <a:srgbClr val="FF0000"/>
                </a:solidFill>
                <a:latin typeface="Calibri" pitchFamily="34" charset="0"/>
                <a:cs typeface="Calibri" pitchFamily="34" charset="0"/>
              </a:rPr>
              <a:t>.</a:t>
            </a:r>
            <a:r>
              <a:rPr lang="en-US" sz="2800" dirty="0" smtClean="0">
                <a:solidFill>
                  <a:srgbClr val="FF0000"/>
                </a:solidFill>
                <a:latin typeface="Calibri" pitchFamily="34" charset="0"/>
                <a:cs typeface="Calibri" pitchFamily="34" charset="0"/>
              </a:rPr>
              <a:t> </a:t>
            </a:r>
            <a:br>
              <a:rPr lang="en-US" sz="2800" dirty="0" smtClean="0">
                <a:solidFill>
                  <a:srgbClr val="FF0000"/>
                </a:solidFill>
                <a:latin typeface="Calibri" pitchFamily="34" charset="0"/>
                <a:cs typeface="Calibri" pitchFamily="34" charset="0"/>
              </a:rPr>
            </a:br>
            <a:r>
              <a:rPr lang="en-US" sz="800" dirty="0" smtClean="0">
                <a:solidFill>
                  <a:srgbClr val="FF0000"/>
                </a:solidFill>
                <a:latin typeface="Calibri" pitchFamily="34" charset="0"/>
                <a:cs typeface="Calibri" pitchFamily="34" charset="0"/>
              </a:rPr>
              <a:t/>
            </a:r>
            <a:br>
              <a:rPr lang="en-US" sz="800" dirty="0" smtClean="0">
                <a:solidFill>
                  <a:srgbClr val="FF0000"/>
                </a:solidFill>
                <a:latin typeface="Calibri" pitchFamily="34" charset="0"/>
                <a:cs typeface="Calibri" pitchFamily="34" charset="0"/>
              </a:rPr>
            </a:br>
            <a:r>
              <a:rPr lang="en-US" sz="2800" dirty="0" err="1" smtClean="0">
                <a:solidFill>
                  <a:schemeClr val="bg1"/>
                </a:solidFill>
                <a:latin typeface="Calibri" pitchFamily="34" charset="0"/>
                <a:cs typeface="Calibri" pitchFamily="34" charset="0"/>
              </a:rPr>
              <a:t>Anda</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tidak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dapat</a:t>
            </a:r>
            <a:r>
              <a:rPr lang="en-US" sz="2800" dirty="0" smtClean="0">
                <a:solidFill>
                  <a:schemeClr val="bg1"/>
                </a:solidFill>
                <a:latin typeface="Calibri" pitchFamily="34" charset="0"/>
                <a:cs typeface="Calibri" pitchFamily="34" charset="0"/>
              </a:rPr>
              <a:t> MELAKUKAN </a:t>
            </a:r>
            <a:r>
              <a:rPr lang="en-US" sz="2800" dirty="0" err="1" smtClean="0">
                <a:solidFill>
                  <a:schemeClr val="bg1"/>
                </a:solidFill>
                <a:latin typeface="Calibri" pitchFamily="34" charset="0"/>
                <a:cs typeface="Calibri" pitchFamily="34" charset="0"/>
              </a:rPr>
              <a:t>apa</a:t>
            </a:r>
            <a:r>
              <a:rPr lang="en-US" sz="2800" dirty="0" smtClean="0">
                <a:solidFill>
                  <a:schemeClr val="bg1"/>
                </a:solidFill>
                <a:latin typeface="Calibri" pitchFamily="34" charset="0"/>
                <a:cs typeface="Calibri" pitchFamily="34" charset="0"/>
              </a:rPr>
              <a:t> pun </a:t>
            </a:r>
            <a:r>
              <a:rPr lang="en-US" sz="2800" dirty="0" err="1" smtClean="0">
                <a:solidFill>
                  <a:schemeClr val="bg1"/>
                </a:solidFill>
                <a:latin typeface="Calibri" pitchFamily="34" charset="0"/>
                <a:cs typeface="Calibri" pitchFamily="34" charset="0"/>
              </a:rPr>
              <a:t>untuk</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menjadi</a:t>
            </a:r>
            <a:r>
              <a:rPr lang="en-US" sz="2800" dirty="0" smtClean="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lebih</a:t>
            </a:r>
            <a:r>
              <a:rPr lang="en-US" sz="2800" dirty="0" smtClean="0">
                <a:solidFill>
                  <a:schemeClr val="bg1"/>
                </a:solidFill>
                <a:latin typeface="Calibri" pitchFamily="34" charset="0"/>
                <a:cs typeface="Calibri" pitchFamily="34" charset="0"/>
              </a:rPr>
              <a:t> spiritual; </a:t>
            </a:r>
            <a:r>
              <a:rPr lang="en-US" sz="2800" dirty="0" err="1" smtClean="0">
                <a:solidFill>
                  <a:srgbClr val="FF0000"/>
                </a:solidFill>
                <a:latin typeface="Calibri" pitchFamily="34" charset="0"/>
                <a:cs typeface="Calibri" pitchFamily="34" charset="0"/>
              </a:rPr>
              <a:t>Jika</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Aku</a:t>
            </a:r>
            <a:r>
              <a:rPr lang="en-US" sz="2800" dirty="0" smtClean="0">
                <a:solidFill>
                  <a:srgbClr val="FF0000"/>
                </a:solidFill>
                <a:latin typeface="Calibri" pitchFamily="34" charset="0"/>
                <a:cs typeface="Calibri" pitchFamily="34" charset="0"/>
              </a:rPr>
              <a:t>, yang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dalamnya</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kepenuhan</a:t>
            </a:r>
            <a:r>
              <a:rPr lang="en-US" sz="2800" dirty="0" smtClean="0">
                <a:solidFill>
                  <a:srgbClr val="FF0000"/>
                </a:solidFill>
                <a:latin typeface="Calibri" pitchFamily="34" charset="0"/>
                <a:cs typeface="Calibri" pitchFamily="34" charset="0"/>
              </a:rPr>
              <a:t> Allah </a:t>
            </a:r>
            <a:r>
              <a:rPr lang="en-US" sz="2800" dirty="0" err="1" smtClean="0">
                <a:solidFill>
                  <a:srgbClr val="FF0000"/>
                </a:solidFill>
                <a:latin typeface="Calibri" pitchFamily="34" charset="0"/>
                <a:cs typeface="Calibri" pitchFamily="34" charset="0"/>
              </a:rPr>
              <a:t>bersemayam</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ada</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dalam</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kamu</a:t>
            </a:r>
            <a:r>
              <a:rPr lang="en-US" sz="2800" dirty="0" smtClean="0">
                <a:solidFill>
                  <a:srgbClr val="FF0000"/>
                </a:solidFill>
                <a:latin typeface="Calibri" pitchFamily="34" charset="0"/>
                <a:cs typeface="Calibri" pitchFamily="34" charset="0"/>
              </a:rPr>
              <a:t>; </a:t>
            </a:r>
            <a:br>
              <a:rPr lang="en-US" sz="2800" dirty="0" smtClean="0">
                <a:solidFill>
                  <a:srgbClr val="FF0000"/>
                </a:solidFill>
                <a:latin typeface="Calibri" pitchFamily="34" charset="0"/>
                <a:cs typeface="Calibri" pitchFamily="34" charset="0"/>
              </a:rPr>
            </a:br>
            <a:r>
              <a:rPr lang="en-US" sz="2800" b="1" dirty="0" err="1" smtClean="0">
                <a:solidFill>
                  <a:srgbClr val="FF0000"/>
                </a:solidFill>
                <a:latin typeface="Calibri" pitchFamily="34" charset="0"/>
                <a:cs typeface="Calibri" pitchFamily="34" charset="0"/>
              </a:rPr>
              <a:t>Aku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adalah</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kepenuhan</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rohanimu</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di</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dalam</a:t>
            </a:r>
            <a:r>
              <a:rPr lang="en-US" sz="2800" b="1" dirty="0" smtClean="0">
                <a:solidFill>
                  <a:srgbClr val="FF0000"/>
                </a:solidFill>
                <a:latin typeface="Calibri" pitchFamily="34" charset="0"/>
                <a:cs typeface="Calibri" pitchFamily="34" charset="0"/>
              </a:rPr>
              <a:t> </a:t>
            </a:r>
            <a:r>
              <a:rPr lang="en-US" sz="2800" b="1" dirty="0" err="1" smtClean="0">
                <a:solidFill>
                  <a:srgbClr val="FF0000"/>
                </a:solidFill>
                <a:latin typeface="Calibri" pitchFamily="34" charset="0"/>
                <a:cs typeface="Calibri" pitchFamily="34" charset="0"/>
              </a:rPr>
              <a:t>Tuhan</a:t>
            </a:r>
            <a:r>
              <a:rPr lang="en-US" sz="2800" dirty="0" smtClean="0">
                <a:solidFill>
                  <a:srgbClr val="FF0000"/>
                </a:solidFill>
                <a:latin typeface="Calibri" pitchFamily="34" charset="0"/>
                <a:cs typeface="Calibri" pitchFamily="34" charset="0"/>
              </a:rPr>
              <a:t>; </a:t>
            </a:r>
            <a:br>
              <a:rPr lang="en-US" sz="2800" dirty="0" smtClean="0">
                <a:solidFill>
                  <a:srgbClr val="FF0000"/>
                </a:solidFill>
                <a:latin typeface="Calibri" pitchFamily="34" charset="0"/>
                <a:cs typeface="Calibri" pitchFamily="34" charset="0"/>
              </a:rPr>
            </a:br>
            <a:r>
              <a:rPr lang="en-US" sz="2800" dirty="0" err="1" smtClean="0">
                <a:solidFill>
                  <a:srgbClr val="FF0000"/>
                </a:solidFill>
                <a:latin typeface="Calibri" pitchFamily="34" charset="0"/>
                <a:cs typeface="Calibri" pitchFamily="34" charset="0"/>
              </a:rPr>
              <a:t>tidak</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ada</a:t>
            </a:r>
            <a:r>
              <a:rPr lang="en-US" sz="2800" dirty="0" smtClean="0">
                <a:solidFill>
                  <a:srgbClr val="FF0000"/>
                </a:solidFill>
                <a:latin typeface="Calibri" pitchFamily="34" charset="0"/>
                <a:cs typeface="Calibri" pitchFamily="34" charset="0"/>
              </a:rPr>
              <a:t> yang </a:t>
            </a:r>
            <a:r>
              <a:rPr lang="en-US" sz="2800" dirty="0" err="1" smtClean="0">
                <a:solidFill>
                  <a:srgbClr val="FF0000"/>
                </a:solidFill>
                <a:latin typeface="Calibri" pitchFamily="34" charset="0"/>
                <a:cs typeface="Calibri" pitchFamily="34" charset="0"/>
              </a:rPr>
              <a:t>dapat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menambah</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kepenuhan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rohani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saya</a:t>
            </a:r>
            <a:r>
              <a:rPr lang="en-US" sz="2800" dirty="0" smtClean="0">
                <a:solidFill>
                  <a:srgbClr val="FF0000"/>
                </a:solidFill>
                <a:latin typeface="Calibri" pitchFamily="34" charset="0"/>
                <a:cs typeface="Calibri" pitchFamily="34" charset="0"/>
              </a:rPr>
              <a:t>.</a:t>
            </a:r>
            <a:endParaRPr lang="en-US" sz="2800" dirty="0">
              <a:solidFill>
                <a:srgbClr val="FF0000"/>
              </a:solidFill>
              <a:latin typeface="Calibri" pitchFamily="34" charset="0"/>
              <a:cs typeface="Calibri"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20" name="Picture 19" descr="lord-jesus-christ-coming-293608.gif"/>
          <p:cNvPicPr>
            <a:picLocks noChangeAspect="1"/>
          </p:cNvPicPr>
          <p:nvPr/>
        </p:nvPicPr>
        <p:blipFill>
          <a:blip r:embed="rId2" cstate="print"/>
          <a:srcRect b="36140"/>
          <a:stretch>
            <a:fillRect/>
          </a:stretch>
        </p:blipFill>
        <p:spPr>
          <a:xfrm>
            <a:off x="2483768" y="1628800"/>
            <a:ext cx="3888432" cy="3616232"/>
          </a:xfrm>
          <a:prstGeom prst="star32">
            <a:avLst/>
          </a:prstGeom>
        </p:spPr>
      </p:pic>
      <p:sp>
        <p:nvSpPr>
          <p:cNvPr id="9" name="Title 1"/>
          <p:cNvSpPr txBox="1">
            <a:spLocks/>
          </p:cNvSpPr>
          <p:nvPr/>
        </p:nvSpPr>
        <p:spPr bwMode="auto">
          <a:xfrm>
            <a:off x="0" y="12576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algn="ctr"/>
            <a:r>
              <a:rPr lang="en-CA" sz="2600" b="1" dirty="0" err="1" smtClean="0">
                <a:solidFill>
                  <a:schemeClr val="bg1"/>
                </a:solidFill>
                <a:latin typeface="Calibri" pitchFamily="34" charset="0"/>
                <a:cs typeface="Calibri" pitchFamily="34" charset="0"/>
              </a:rPr>
              <a:t>Sebab</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dalam</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Dialah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berdiam</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secara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jasmaniah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seluruh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kepenuhan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ke-Allahan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kamu</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telah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dipenuhi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dalam</a:t>
            </a:r>
            <a:r>
              <a:rPr lang="en-CA" sz="2600" b="1" dirty="0" smtClean="0">
                <a:solidFill>
                  <a:schemeClr val="bg1"/>
                </a:solidFill>
                <a:latin typeface="Calibri" pitchFamily="34" charset="0"/>
                <a:cs typeface="Calibri" pitchFamily="34" charset="0"/>
              </a:rPr>
              <a:t> Dia. </a:t>
            </a:r>
            <a:r>
              <a:rPr lang="en-CA" sz="2600" b="1" dirty="0" err="1" smtClean="0">
                <a:solidFill>
                  <a:schemeClr val="bg1"/>
                </a:solidFill>
                <a:latin typeface="Calibri" pitchFamily="34" charset="0"/>
                <a:cs typeface="Calibri" pitchFamily="34" charset="0"/>
              </a:rPr>
              <a:t>Dialah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kepala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semua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pemerintah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penguasa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Kol</a:t>
            </a:r>
            <a:r>
              <a:rPr lang="en-CA" sz="2600" b="1" dirty="0" smtClean="0">
                <a:solidFill>
                  <a:schemeClr val="bg1"/>
                </a:solidFill>
                <a:latin typeface="Calibri" pitchFamily="34" charset="0"/>
                <a:cs typeface="Calibri" pitchFamily="34" charset="0"/>
              </a:rPr>
              <a:t> 2:9-10)</a:t>
            </a:r>
            <a:endParaRPr kumimoji="0" lang="en-CA" sz="26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2" name="TextBox 8"/>
          <p:cNvSpPr txBox="1">
            <a:spLocks noChangeArrowheads="1"/>
          </p:cNvSpPr>
          <p:nvPr/>
        </p:nvSpPr>
        <p:spPr bwMode="auto">
          <a:xfrm>
            <a:off x="3491880" y="4365104"/>
            <a:ext cx="1944216" cy="461665"/>
          </a:xfrm>
          <a:prstGeom prst="rect">
            <a:avLst/>
          </a:prstGeom>
          <a:noFill/>
          <a:ln w="9525">
            <a:noFill/>
            <a:miter lim="800000"/>
            <a:headEnd/>
            <a:tailEnd/>
          </a:ln>
        </p:spPr>
        <p:txBody>
          <a:bodyPr wrap="square">
            <a:spAutoFit/>
          </a:bodyPr>
          <a:lstStyle/>
          <a:p>
            <a:pPr algn="ctr">
              <a:defRPr/>
            </a:pPr>
            <a:r>
              <a:rPr lang="en-CA" altLang="ko-KR" sz="1400" dirty="0" smtClean="0">
                <a:solidFill>
                  <a:schemeClr val="tx1">
                    <a:lumMod val="85000"/>
                  </a:schemeClr>
                </a:solidFill>
              </a:rPr>
              <a:t>©</a:t>
            </a:r>
            <a:r>
              <a:rPr lang="en-CA" altLang="ko-KR" sz="1000" dirty="0" smtClean="0">
                <a:solidFill>
                  <a:schemeClr val="tx1">
                    <a:lumMod val="85000"/>
                  </a:schemeClr>
                </a:solidFill>
              </a:rPr>
              <a:t> </a:t>
            </a:r>
            <a:r>
              <a:rPr lang="en-CA" sz="1000" dirty="0" smtClean="0">
                <a:solidFill>
                  <a:schemeClr val="tx1">
                    <a:lumMod val="85000"/>
                  </a:schemeClr>
                </a:solidFill>
              </a:rPr>
              <a:t>GospelGifs.com </a:t>
            </a:r>
          </a:p>
          <a:p>
            <a:pPr algn="ctr">
              <a:defRPr/>
            </a:pPr>
            <a:r>
              <a:rPr lang="en-CA" sz="1000" dirty="0" smtClean="0">
                <a:solidFill>
                  <a:schemeClr val="tx1">
                    <a:lumMod val="85000"/>
                  </a:schemeClr>
                </a:solidFill>
              </a:rPr>
              <a:t>with permission</a:t>
            </a:r>
            <a:endParaRPr lang="en-CA" sz="1000" dirty="0">
              <a:solidFill>
                <a:schemeClr val="tx1">
                  <a:lumMod val="85000"/>
                </a:schemeClr>
              </a:solidFill>
            </a:endParaRPr>
          </a:p>
        </p:txBody>
      </p:sp>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8" name="TextBox 7"/>
          <p:cNvSpPr txBox="1"/>
          <p:nvPr/>
        </p:nvSpPr>
        <p:spPr>
          <a:xfrm>
            <a:off x="35496" y="5397023"/>
            <a:ext cx="8999984" cy="1200329"/>
          </a:xfrm>
          <a:prstGeom prst="rect">
            <a:avLst/>
          </a:prstGeom>
          <a:noFill/>
        </p:spPr>
        <p:txBody>
          <a:bodyPr wrap="square" rtlCol="0">
            <a:spAutoFit/>
          </a:bodyPr>
          <a:lstStyle/>
          <a:p>
            <a:pPr algn="ctr"/>
            <a:r>
              <a:rPr lang="en-CA" sz="2400" b="1" spc="-10" dirty="0" err="1" smtClean="0">
                <a:solidFill>
                  <a:srgbClr val="002060"/>
                </a:solidFill>
                <a:latin typeface="Arial Narrow" pitchFamily="34" charset="0"/>
              </a:rPr>
              <a:t>Jika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kita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ada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dlm</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Kristus</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dimana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kepenuhan</a:t>
            </a:r>
            <a:r>
              <a:rPr lang="en-CA" sz="2400" b="1" spc="-10" dirty="0" smtClean="0">
                <a:solidFill>
                  <a:srgbClr val="002060"/>
                </a:solidFill>
                <a:latin typeface="Arial Narrow" pitchFamily="34" charset="0"/>
              </a:rPr>
              <a:t> Allah </a:t>
            </a:r>
            <a:r>
              <a:rPr lang="en-CA" sz="2400" b="1" spc="-10" dirty="0" err="1" smtClean="0">
                <a:solidFill>
                  <a:srgbClr val="002060"/>
                </a:solidFill>
                <a:latin typeface="Arial Narrow" pitchFamily="34" charset="0"/>
              </a:rPr>
              <a:t>tinggal</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kepala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semua</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pemerintah</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dan</a:t>
            </a:r>
            <a:r>
              <a:rPr lang="en-CA" sz="2400" b="1" spc="-10" dirty="0" smtClean="0">
                <a:solidFill>
                  <a:srgbClr val="002060"/>
                </a:solidFill>
                <a:latin typeface="Arial Narrow" pitchFamily="34" charset="0"/>
              </a:rPr>
              <a:t> </a:t>
            </a:r>
            <a:r>
              <a:rPr lang="en-CA" sz="2400" b="1" spc="-10" dirty="0" err="1" smtClean="0">
                <a:solidFill>
                  <a:srgbClr val="002060"/>
                </a:solidFill>
                <a:latin typeface="Arial Narrow" pitchFamily="34" charset="0"/>
              </a:rPr>
              <a:t>penguasa</a:t>
            </a:r>
            <a:r>
              <a:rPr lang="en-CA" sz="2400" b="1"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secara</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rohani</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kita</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dipenuhi</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dan</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sempurna</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dalam</a:t>
            </a:r>
            <a:r>
              <a:rPr lang="en-CA" sz="2400" b="1" kern="0" spc="-10" dirty="0" smtClean="0">
                <a:solidFill>
                  <a:srgbClr val="002060"/>
                </a:solidFill>
                <a:latin typeface="Arial Narrow" pitchFamily="34" charset="0"/>
              </a:rPr>
              <a:t> </a:t>
            </a:r>
            <a:r>
              <a:rPr lang="en-CA" sz="2400" b="1" kern="0" spc="-10" dirty="0" err="1" smtClean="0">
                <a:solidFill>
                  <a:srgbClr val="002060"/>
                </a:solidFill>
                <a:latin typeface="Arial Narrow" pitchFamily="34" charset="0"/>
              </a:rPr>
              <a:t>pandangan</a:t>
            </a:r>
            <a:r>
              <a:rPr lang="en-CA" sz="2400" b="1" kern="0" spc="-10" dirty="0" smtClean="0">
                <a:solidFill>
                  <a:srgbClr val="002060"/>
                </a:solidFill>
                <a:latin typeface="Arial Narrow" pitchFamily="34" charset="0"/>
              </a:rPr>
              <a:t> Allah.</a:t>
            </a:r>
          </a:p>
        </p:txBody>
      </p:sp>
      <p:sp>
        <p:nvSpPr>
          <p:cNvPr id="16" name="TextBox 15"/>
          <p:cNvSpPr txBox="1"/>
          <p:nvPr/>
        </p:nvSpPr>
        <p:spPr>
          <a:xfrm>
            <a:off x="83096" y="3749938"/>
            <a:ext cx="2472680" cy="759182"/>
          </a:xfrm>
          <a:prstGeom prst="rect">
            <a:avLst/>
          </a:prstGeom>
          <a:noFill/>
        </p:spPr>
        <p:txBody>
          <a:bodyPr wrap="square" rtlCol="0">
            <a:spAutoFit/>
          </a:bodyPr>
          <a:lstStyle/>
          <a:p>
            <a:pPr algn="ctr">
              <a:lnSpc>
                <a:spcPts val="2600"/>
              </a:lnSpc>
            </a:pPr>
            <a:r>
              <a:rPr lang="en-CA" sz="2400" b="1" dirty="0" err="1" smtClean="0">
                <a:solidFill>
                  <a:schemeClr val="bg1"/>
                </a:solidFill>
              </a:rPr>
              <a:t>Mengosongkan</a:t>
            </a:r>
            <a:r>
              <a:rPr lang="en-CA" sz="2400" b="1" dirty="0" smtClean="0">
                <a:solidFill>
                  <a:schemeClr val="bg1"/>
                </a:solidFill>
              </a:rPr>
              <a:t> </a:t>
            </a:r>
            <a:r>
              <a:rPr lang="en-CA" sz="2400" b="1" dirty="0" err="1" smtClean="0">
                <a:solidFill>
                  <a:schemeClr val="bg1"/>
                </a:solidFill>
              </a:rPr>
              <a:t>diri</a:t>
            </a:r>
            <a:endParaRPr lang="en-CA" sz="2400" b="1" dirty="0" smtClean="0">
              <a:solidFill>
                <a:schemeClr val="bg1"/>
              </a:solidFill>
            </a:endParaRPr>
          </a:p>
        </p:txBody>
      </p:sp>
      <p:sp>
        <p:nvSpPr>
          <p:cNvPr id="13" name="Smiley Face 12"/>
          <p:cNvSpPr/>
          <p:nvPr/>
        </p:nvSpPr>
        <p:spPr>
          <a:xfrm>
            <a:off x="849288" y="2802632"/>
            <a:ext cx="914400" cy="914400"/>
          </a:xfrm>
          <a:prstGeom prst="smileyFace">
            <a:avLst>
              <a:gd name="adj" fmla="val -465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www.fg-a.com valentine 2-jumping-heart.gif"/>
          <p:cNvPicPr>
            <a:picLocks noChangeAspect="1"/>
          </p:cNvPicPr>
          <p:nvPr/>
        </p:nvPicPr>
        <p:blipFill>
          <a:blip r:embed="rId3" cstate="print"/>
          <a:stretch>
            <a:fillRect/>
          </a:stretch>
        </p:blipFill>
        <p:spPr>
          <a:xfrm>
            <a:off x="3861048" y="3031604"/>
            <a:ext cx="1143000" cy="1333500"/>
          </a:xfrm>
          <a:prstGeom prst="rect">
            <a:avLst/>
          </a:prstGeom>
        </p:spPr>
      </p:pic>
      <p:sp>
        <p:nvSpPr>
          <p:cNvPr id="17" name="TextBox 16"/>
          <p:cNvSpPr txBox="1"/>
          <p:nvPr/>
        </p:nvSpPr>
        <p:spPr>
          <a:xfrm>
            <a:off x="3275856" y="5054987"/>
            <a:ext cx="2088232" cy="246221"/>
          </a:xfrm>
          <a:prstGeom prst="rect">
            <a:avLst/>
          </a:prstGeom>
          <a:noFill/>
        </p:spPr>
        <p:txBody>
          <a:bodyPr wrap="square" rtlCol="0">
            <a:spAutoFit/>
          </a:bodyPr>
          <a:lstStyle/>
          <a:p>
            <a:r>
              <a:rPr lang="en-CA" sz="1000" dirty="0" smtClean="0">
                <a:solidFill>
                  <a:schemeClr val="tx1">
                    <a:lumMod val="75000"/>
                  </a:schemeClr>
                </a:solidFill>
              </a:rPr>
              <a:t>jumping heart © www.fg-a.com</a:t>
            </a:r>
            <a:endParaRPr lang="en-CA" dirty="0">
              <a:solidFill>
                <a:schemeClr val="tx1">
                  <a:lumMod val="75000"/>
                </a:schemeClr>
              </a:solidFill>
            </a:endParaRPr>
          </a:p>
        </p:txBody>
      </p:sp>
      <p:sp>
        <p:nvSpPr>
          <p:cNvPr id="19" name="TextBox 18"/>
          <p:cNvSpPr txBox="1"/>
          <p:nvPr/>
        </p:nvSpPr>
        <p:spPr>
          <a:xfrm>
            <a:off x="6456744" y="2283256"/>
            <a:ext cx="2651760" cy="2677656"/>
          </a:xfrm>
          <a:prstGeom prst="rect">
            <a:avLst/>
          </a:prstGeom>
          <a:solidFill>
            <a:schemeClr val="tx1"/>
          </a:solidFill>
        </p:spPr>
        <p:txBody>
          <a:bodyPr wrap="square" rtlCol="0">
            <a:spAutoFit/>
          </a:bodyPr>
          <a:lstStyle/>
          <a:p>
            <a:pPr algn="ctr"/>
            <a:r>
              <a:rPr lang="en-CA" sz="2800" b="1" dirty="0" smtClean="0">
                <a:solidFill>
                  <a:srgbClr val="FF0000"/>
                </a:solidFill>
                <a:latin typeface="Calibri" pitchFamily="34" charset="0"/>
              </a:rPr>
              <a:t>10. </a:t>
            </a:r>
            <a:r>
              <a:rPr lang="en-CA" sz="2800" b="1" dirty="0" err="1" smtClean="0">
                <a:solidFill>
                  <a:srgbClr val="FF0000"/>
                </a:solidFill>
                <a:latin typeface="Calibri" pitchFamily="34" charset="0"/>
              </a:rPr>
              <a:t>Dipenuhi</a:t>
            </a:r>
            <a:r>
              <a:rPr lang="en-CA" sz="2800" b="1" dirty="0" smtClean="0">
                <a:solidFill>
                  <a:srgbClr val="FF0000"/>
                </a:solidFill>
                <a:latin typeface="Calibri" pitchFamily="34" charset="0"/>
              </a:rPr>
              <a:t> </a:t>
            </a:r>
          </a:p>
          <a:p>
            <a:pPr algn="ctr"/>
            <a:r>
              <a:rPr lang="en-CA" sz="2800" b="1" dirty="0" err="1" smtClean="0">
                <a:solidFill>
                  <a:srgbClr val="FF0000"/>
                </a:solidFill>
                <a:latin typeface="Calibri" pitchFamily="34" charset="0"/>
              </a:rPr>
              <a:t>di</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dalam</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Kristus</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kepenuhan</a:t>
            </a:r>
            <a:r>
              <a:rPr lang="en-CA" sz="2800" b="1" dirty="0" smtClean="0">
                <a:solidFill>
                  <a:srgbClr val="FF0000"/>
                </a:solidFill>
                <a:latin typeface="Calibri" pitchFamily="34" charset="0"/>
              </a:rPr>
              <a:t> Allah.</a:t>
            </a:r>
            <a:endParaRPr lang="en-CA" sz="800" b="1" dirty="0" smtClean="0">
              <a:solidFill>
                <a:srgbClr val="FF0000"/>
              </a:solidFill>
              <a:latin typeface="Calibri" pitchFamily="34" charset="0"/>
            </a:endParaRPr>
          </a:p>
          <a:p>
            <a:pPr algn="ctr"/>
            <a:r>
              <a:rPr lang="en-CA" sz="2800" b="1" dirty="0" err="1" smtClean="0">
                <a:solidFill>
                  <a:srgbClr val="FF0000"/>
                </a:solidFill>
                <a:latin typeface="Calibri" pitchFamily="34" charset="0"/>
              </a:rPr>
              <a:t>Terima</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kasih</a:t>
            </a:r>
            <a:r>
              <a:rPr lang="en-CA" sz="2800" b="1" dirty="0" smtClean="0">
                <a:solidFill>
                  <a:srgbClr val="FF0000"/>
                </a:solidFill>
                <a:latin typeface="Calibri" pitchFamily="34" charset="0"/>
              </a:rPr>
              <a:t>, </a:t>
            </a:r>
            <a:r>
              <a:rPr lang="en-CA" sz="2800" b="1" dirty="0" err="1" smtClean="0">
                <a:solidFill>
                  <a:srgbClr val="FF0000"/>
                </a:solidFill>
                <a:latin typeface="Calibri" pitchFamily="34" charset="0"/>
              </a:rPr>
              <a:t>Tuhan</a:t>
            </a:r>
            <a:r>
              <a:rPr lang="en-CA" sz="2800" b="1" dirty="0" smtClean="0">
                <a:solidFill>
                  <a:srgbClr val="FF0000"/>
                </a:solidFill>
                <a:latin typeface="Calibri" pitchFamily="34" charset="0"/>
              </a:rPr>
              <a:t>!</a:t>
            </a:r>
            <a:endParaRPr lang="en-CA" sz="2800" dirty="0"/>
          </a:p>
        </p:txBody>
      </p:sp>
      <p:sp>
        <p:nvSpPr>
          <p:cNvPr id="14" name="WordArt 2"/>
          <p:cNvSpPr>
            <a:spLocks noChangeArrowheads="1" noChangeShapeType="1" noTextEdit="1"/>
          </p:cNvSpPr>
          <p:nvPr/>
        </p:nvSpPr>
        <p:spPr bwMode="auto">
          <a:xfrm>
            <a:off x="2699792" y="1700808"/>
            <a:ext cx="3383280" cy="3200400"/>
          </a:xfrm>
          <a:prstGeom prst="rect">
            <a:avLst/>
          </a:prstGeom>
        </p:spPr>
        <p:txBody>
          <a:bodyPr wrap="square" fromWordArt="1">
            <a:prstTxWarp prst="textButton">
              <a:avLst>
                <a:gd name="adj" fmla="val 9667186"/>
              </a:avLst>
            </a:prstTxWarp>
          </a:bodyPr>
          <a:lstStyle/>
          <a:p>
            <a:pPr algn="ctr" rtl="0">
              <a:spcAft>
                <a:spcPts val="1200"/>
              </a:spcAft>
            </a:pPr>
            <a:endParaRPr lang="en-CA" sz="1600" kern="10" spc="0" dirty="0" smtClean="0">
              <a:ln w="9525">
                <a:solidFill>
                  <a:srgbClr val="000000"/>
                </a:solidFill>
                <a:round/>
                <a:headEnd/>
                <a:tailEnd/>
              </a:ln>
              <a:effectLst/>
              <a:latin typeface="Arial Black" pitchFamily="34" charset="0"/>
              <a:cs typeface="Calibri" pitchFamily="34" charset="0"/>
            </a:endParaRPr>
          </a:p>
          <a:p>
            <a:pPr algn="ctr"/>
            <a:r>
              <a:rPr lang="fi-FI" sz="1600" kern="10" dirty="0" smtClean="0">
                <a:ln w="9525">
                  <a:solidFill>
                    <a:srgbClr val="000000"/>
                  </a:solidFill>
                  <a:round/>
                  <a:headEnd/>
                  <a:tailEnd/>
                </a:ln>
                <a:latin typeface="Arial Black" pitchFamily="34" charset="0"/>
                <a:cs typeface="Calibri" pitchFamily="34" charset="0"/>
              </a:rPr>
              <a:t>kepenuhan kekuatan Allah</a:t>
            </a: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endParaRPr lang="fi-FI" sz="1600" kern="10" dirty="0" smtClean="0">
              <a:ln w="9525">
                <a:solidFill>
                  <a:srgbClr val="000000"/>
                </a:solidFill>
                <a:round/>
                <a:headEnd/>
                <a:tailEnd/>
              </a:ln>
              <a:latin typeface="Arial Black" pitchFamily="34" charset="0"/>
              <a:cs typeface="Calibri" pitchFamily="34" charset="0"/>
            </a:endParaRPr>
          </a:p>
          <a:p>
            <a:pPr algn="ctr"/>
            <a:r>
              <a:rPr lang="fi-FI" sz="1600" kern="10" dirty="0" smtClean="0">
                <a:ln w="9525">
                  <a:solidFill>
                    <a:srgbClr val="000000"/>
                  </a:solidFill>
                  <a:round/>
                  <a:headEnd/>
                  <a:tailEnd/>
                </a:ln>
                <a:latin typeface="Arial Black" pitchFamily="34" charset="0"/>
                <a:cs typeface="Calibri" pitchFamily="34" charset="0"/>
              </a:rPr>
              <a:t>kepenuhan keselamatan Allah</a:t>
            </a:r>
            <a:endParaRPr lang="en-CA" sz="1600" kern="10" spc="0" dirty="0">
              <a:ln w="9525">
                <a:solidFill>
                  <a:srgbClr val="000000"/>
                </a:solidFill>
                <a:round/>
                <a:headEnd/>
                <a:tailEnd/>
              </a:ln>
              <a:effectLst/>
              <a:latin typeface="Arial Black" pitchFamily="34" charset="0"/>
              <a:cs typeface="Calibri"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3212976"/>
            <a:ext cx="8363272" cy="1143000"/>
          </a:xfrm>
        </p:spPr>
        <p:txBody>
          <a:bodyPr/>
          <a:lstStyle/>
          <a:p>
            <a:r>
              <a:rPr lang="en-US" sz="2800" dirty="0" err="1" smtClean="0">
                <a:solidFill>
                  <a:schemeClr val="tx1"/>
                </a:solidFill>
                <a:latin typeface="Calibri" pitchFamily="34" charset="0"/>
                <a:cs typeface="Calibri" pitchFamily="34" charset="0"/>
              </a:rPr>
              <a:t>Hentikan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Kebingungan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Jika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Nya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terdapat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Allah, </a:t>
            </a:r>
            <a:r>
              <a:rPr lang="en-US" sz="2800" dirty="0" err="1" smtClean="0">
                <a:solidFill>
                  <a:schemeClr val="tx1"/>
                </a:solidFill>
                <a:latin typeface="Calibri" pitchFamily="34" charset="0"/>
                <a:cs typeface="Calibri" pitchFamily="34" charset="0"/>
              </a:rPr>
              <a:t>saya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Allah </a:t>
            </a:r>
            <a:r>
              <a:rPr lang="en-US" sz="2800" dirty="0" err="1" smtClean="0">
                <a:solidFill>
                  <a:schemeClr val="tx1"/>
                </a:solidFill>
                <a:latin typeface="Calibri" pitchFamily="34" charset="0"/>
                <a:cs typeface="Calibri" pitchFamily="34" charset="0"/>
              </a:rPr>
              <a:t>secara</a:t>
            </a:r>
            <a:r>
              <a:rPr lang="en-US" sz="2800" dirty="0" smtClean="0">
                <a:solidFill>
                  <a:schemeClr val="tx1"/>
                </a:solidFill>
                <a:latin typeface="Calibri" pitchFamily="34" charset="0"/>
                <a:cs typeface="Calibri" pitchFamily="34" charset="0"/>
              </a:rPr>
              <a:t> spiritual, </a:t>
            </a:r>
            <a:r>
              <a:rPr lang="en-US" sz="2800" dirty="0" err="1" smtClean="0">
                <a:solidFill>
                  <a:schemeClr val="tx1"/>
                </a:solidFill>
                <a:latin typeface="Calibri" pitchFamily="34" charset="0"/>
                <a:cs typeface="Calibri" pitchFamily="34" charset="0"/>
              </a:rPr>
              <a:t>tidak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membutuhkan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apa-apa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supaya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sempurna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Allah. </a:t>
            </a:r>
            <a:r>
              <a:rPr lang="en-US" sz="2800" dirty="0" err="1" smtClean="0">
                <a:solidFill>
                  <a:schemeClr val="tx1"/>
                </a:solidFill>
                <a:latin typeface="Calibri" pitchFamily="34" charset="0"/>
                <a:cs typeface="Calibri" pitchFamily="34" charset="0"/>
              </a:rPr>
              <a:t>Tidak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kita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lakukan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atau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alami</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membuatkan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atau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berhikmat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atau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merupakan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pesan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utama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kitab</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Kolose</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CA"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84984"/>
            <a:ext cx="8363272" cy="1143000"/>
          </a:xfrm>
        </p:spPr>
        <p:txBody>
          <a:bodyPr/>
          <a:lstStyle/>
          <a:p>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sebuah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pemberian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kayu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Salib</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kita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seperti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pembenaran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sebuah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pemberian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Jangan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kebingungan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oleh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percaya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bahasa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firman</a:t>
            </a:r>
            <a:r>
              <a:rPr lang="en-US" sz="2800" dirty="0" smtClean="0">
                <a:solidFill>
                  <a:schemeClr val="tx1"/>
                </a:solidFill>
                <a:latin typeface="Calibri" pitchFamily="34" charset="0"/>
                <a:cs typeface="Calibri" pitchFamily="34" charset="0"/>
              </a:rPr>
              <a:t>/</a:t>
            </a:r>
            <a:r>
              <a:rPr lang="en-US" sz="2800" dirty="0" err="1" smtClean="0">
                <a:solidFill>
                  <a:schemeClr val="tx1"/>
                </a:solidFill>
                <a:latin typeface="Calibri" pitchFamily="34" charset="0"/>
                <a:cs typeface="Calibri" pitchFamily="34" charset="0"/>
              </a:rPr>
              <a:t>wahyu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baru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memiliki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mimpi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penglihatan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atau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hal-hal</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lainya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terkesan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membuat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dibandingkan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Merekalah</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kebingungan</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Guru-guru </a:t>
            </a:r>
            <a:r>
              <a:rPr lang="en-US" sz="2800" dirty="0" err="1" smtClean="0">
                <a:solidFill>
                  <a:schemeClr val="tx1"/>
                </a:solidFill>
                <a:latin typeface="Calibri" pitchFamily="34" charset="0"/>
                <a:cs typeface="Calibri" pitchFamily="34" charset="0"/>
              </a:rPr>
              <a:t>palsu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melakukan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hal</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Jemaat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Kolose</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CA" sz="2800" dirty="0" err="1" smtClean="0">
                <a:solidFill>
                  <a:schemeClr val="tx1"/>
                </a:solidFill>
                <a:latin typeface="Calibri" pitchFamily="34" charset="0"/>
                <a:cs typeface="Calibri" pitchFamily="34" charset="0"/>
              </a:rPr>
              <a:t>Banyak</a:t>
            </a:r>
            <a:r>
              <a:rPr lang="en-CA" sz="2800" dirty="0" smtClean="0">
                <a:solidFill>
                  <a:schemeClr val="tx1"/>
                </a:solidFill>
                <a:latin typeface="Calibri" pitchFamily="34" charset="0"/>
                <a:cs typeface="Calibri" pitchFamily="34" charset="0"/>
              </a:rPr>
              <a:t> yang </a:t>
            </a:r>
            <a:r>
              <a:rPr lang="en-CA" sz="2800" dirty="0" err="1" smtClean="0">
                <a:solidFill>
                  <a:schemeClr val="tx1"/>
                </a:solidFill>
                <a:latin typeface="Calibri" pitchFamily="34" charset="0"/>
                <a:cs typeface="Calibri" pitchFamily="34" charset="0"/>
              </a:rPr>
              <a:t>mengulangi</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kesalahannya</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saat</a:t>
            </a:r>
            <a:r>
              <a:rPr lang="en-CA" sz="2800" dirty="0" smtClean="0">
                <a:solidFill>
                  <a:schemeClr val="tx1"/>
                </a:solidFill>
                <a:latin typeface="Calibri" pitchFamily="34" charset="0"/>
                <a:cs typeface="Calibri" pitchFamily="34" charset="0"/>
              </a:rPr>
              <a:t> </a:t>
            </a:r>
            <a:r>
              <a:rPr lang="en-CA" sz="2800" dirty="0" err="1" smtClean="0">
                <a:solidFill>
                  <a:schemeClr val="tx1"/>
                </a:solidFill>
                <a:latin typeface="Calibri" pitchFamily="34" charset="0"/>
                <a:cs typeface="Calibri" pitchFamily="34" charset="0"/>
              </a:rPr>
              <a:t>ini</a:t>
            </a:r>
            <a:r>
              <a:rPr lang="en-CA" sz="2800" dirty="0" smtClean="0">
                <a:solidFill>
                  <a:schemeClr val="tx1"/>
                </a:solidFill>
                <a:latin typeface="Calibri" pitchFamily="34" charset="0"/>
                <a:cs typeface="Calibri" pitchFamily="34" charset="0"/>
              </a:rPr>
              <a:t>.</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CA" sz="1800" b="1" dirty="0" smtClean="0">
                <a:solidFill>
                  <a:schemeClr val="tx1"/>
                </a:solidFill>
                <a:latin typeface="Calibri" pitchFamily="34" charset="0"/>
              </a:rPr>
              <a:t/>
            </a:r>
            <a:br>
              <a:rPr lang="en-CA" sz="1800" b="1" dirty="0" smtClean="0">
                <a:solidFill>
                  <a:schemeClr val="tx1"/>
                </a:solidFill>
                <a:latin typeface="Calibri" pitchFamily="34" charset="0"/>
              </a:rPr>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CA" sz="1800" b="1" dirty="0" smtClean="0">
                <a:latin typeface="Calibri" pitchFamily="34" charset="0"/>
              </a:rPr>
              <a:t/>
            </a:r>
            <a:br>
              <a:rPr lang="en-CA" sz="1800" b="1" dirty="0" smtClean="0">
                <a:latin typeface="Calibri" pitchFamily="34" charset="0"/>
              </a:rPr>
            </a:br>
            <a:endParaRPr lang="en-CA"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44824"/>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509120"/>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2000" y="2644904"/>
            <a:ext cx="274320" cy="15544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79912" y="3212976"/>
            <a:ext cx="1728192" cy="369332"/>
          </a:xfrm>
          <a:prstGeom prst="rect">
            <a:avLst/>
          </a:prstGeom>
          <a:noFill/>
        </p:spPr>
        <p:txBody>
          <a:bodyPr wrap="square" rtlCol="0">
            <a:spAutoFit/>
          </a:bodyPr>
          <a:lstStyle/>
          <a:p>
            <a:pPr algn="ctr"/>
            <a:r>
              <a:rPr lang="en-US" b="1" dirty="0" err="1" smtClean="0"/>
              <a:t>Saya</a:t>
            </a:r>
            <a:r>
              <a:rPr lang="en-US" b="1" dirty="0" smtClean="0"/>
              <a:t> </a:t>
            </a:r>
            <a:r>
              <a:rPr lang="en-US" b="1" dirty="0" err="1" smtClean="0"/>
              <a:t>berbuat</a:t>
            </a:r>
            <a:endParaRPr lang="en-US" b="1" dirty="0"/>
          </a:p>
        </p:txBody>
      </p:sp>
      <p:sp>
        <p:nvSpPr>
          <p:cNvPr id="15" name="TextBox 14"/>
          <p:cNvSpPr txBox="1"/>
          <p:nvPr/>
        </p:nvSpPr>
        <p:spPr>
          <a:xfrm>
            <a:off x="0" y="6445011"/>
            <a:ext cx="9144000" cy="728405"/>
          </a:xfrm>
          <a:prstGeom prst="rect">
            <a:avLst/>
          </a:prstGeom>
          <a:noFill/>
        </p:spPr>
        <p:txBody>
          <a:bodyPr wrap="square" rtlCol="0">
            <a:spAutoFit/>
          </a:bodyPr>
          <a:lstStyle/>
          <a:p>
            <a:pPr lvl="0" algn="ctr">
              <a:lnSpc>
                <a:spcPts val="1400"/>
              </a:lnSpc>
              <a:spcAft>
                <a:spcPts val="0"/>
              </a:spcAft>
            </a:pPr>
            <a:endParaRPr lang="en-CA" altLang="ko-KR" sz="100" b="1" dirty="0" smtClean="0">
              <a:solidFill>
                <a:schemeClr val="bg1"/>
              </a:solidFill>
              <a:latin typeface="Calibri" pitchFamily="34" charset="0"/>
              <a:ea typeface="Malgun Gothic" pitchFamily="34" charset="-127"/>
              <a:cs typeface="Calibri" pitchFamily="34" charset="0"/>
            </a:endParaRPr>
          </a:p>
          <a:p>
            <a:pPr algn="ctr">
              <a:lnSpc>
                <a:spcPts val="1400"/>
              </a:lnSpc>
              <a:spcAft>
                <a:spcPts val="0"/>
              </a:spcAft>
            </a:pP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 </a:t>
            </a: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semua</a:t>
            </a:r>
            <a:r>
              <a:rPr lang="en-US" sz="2400" b="1" dirty="0" smtClean="0">
                <a:solidFill>
                  <a:srgbClr val="FF0000"/>
                </a:solidFill>
                <a:latin typeface="Calibri" pitchFamily="34" charset="0"/>
                <a:cs typeface="Calibri" pitchFamily="34" charset="0"/>
              </a:rPr>
              <a:t> yang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lakukan</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untukmu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melalui</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darahku</a:t>
            </a:r>
            <a:endParaRPr lang="en-US" sz="2400" b="1" dirty="0" smtClean="0">
              <a:solidFill>
                <a:srgbClr val="FF0000"/>
              </a:solidFill>
              <a:latin typeface="Calibri" pitchFamily="34" charset="0"/>
              <a:cs typeface="Calibri" pitchFamily="34" charset="0"/>
            </a:endParaRPr>
          </a:p>
          <a:p>
            <a:endParaRPr lang="en-US" dirty="0"/>
          </a:p>
        </p:txBody>
      </p:sp>
      <p:sp>
        <p:nvSpPr>
          <p:cNvPr id="14" name="Text Box 1"/>
          <p:cNvSpPr txBox="1">
            <a:spLocks noChangeArrowheads="1"/>
          </p:cNvSpPr>
          <p:nvPr/>
        </p:nvSpPr>
        <p:spPr bwMode="auto">
          <a:xfrm>
            <a:off x="0" y="-27384"/>
            <a:ext cx="9144000" cy="541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dibenarkan</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dalam</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Kristus</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kebenaran</a:t>
            </a:r>
            <a:r>
              <a:rPr lang="en-CA" altLang="ko-KR" sz="1600" b="1" dirty="0" smtClean="0">
                <a:solidFill>
                  <a:schemeClr val="bg1"/>
                </a:solidFill>
                <a:latin typeface="Calibri" pitchFamily="34" charset="0"/>
                <a:ea typeface="Malgun Gothic" pitchFamily="34" charset="-127"/>
                <a:cs typeface="Calibri" pitchFamily="34" charset="0"/>
              </a:rPr>
              <a:t> Allah</a:t>
            </a:r>
            <a:endParaRPr lang="en-US" sz="1600" dirty="0" smtClean="0">
              <a:solidFill>
                <a:schemeClr val="bg1"/>
              </a:solidFill>
              <a:latin typeface="Calibri" pitchFamily="34" charset="0"/>
              <a:cs typeface="Calibri" pitchFamily="34" charset="0"/>
            </a:endParaRPr>
          </a:p>
          <a:p>
            <a:pPr lvl="0"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Domba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Paskah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diampuni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damai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diperdamaikan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hidup</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kekal</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diangkat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diberkati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semua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berkat</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hikmat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kebenaran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pengudusan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dilepaskan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kuasa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kegelapan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kerajaan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Bait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Kudus </a:t>
            </a: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persekutuan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jalan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kepada</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kasih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karunia-Nya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dijawab</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tahta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segala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keperluan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untuk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membantu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Imam  </a:t>
            </a:r>
            <a:r>
              <a:rPr lang="en-CA" altLang="ko-KR" sz="1600" dirty="0" err="1" smtClean="0">
                <a:solidFill>
                  <a:schemeClr val="bg1"/>
                </a:solidFill>
                <a:latin typeface="Calibri" pitchFamily="34" charset="0"/>
                <a:ea typeface="Malgun Gothic" pitchFamily="34" charset="-127"/>
                <a:cs typeface="Calibri" pitchFamily="34" charset="0"/>
              </a:rPr>
              <a:t>Besar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adalah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Pengantara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Pembela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karena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pendamaian-Nya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m</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600" dirty="0" smtClean="0">
              <a:solidFill>
                <a:schemeClr val="bg1"/>
              </a:solidFill>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sz="1600" dirty="0" err="1" smtClean="0">
                <a:solidFill>
                  <a:schemeClr val="bg1"/>
                </a:solidFill>
                <a:latin typeface="Calibri" pitchFamily="34" charset="0"/>
                <a:cs typeface="Calibri" pitchFamily="34" charset="0"/>
              </a:rPr>
              <a:t>mengikatkan</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pada</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Kristus</a:t>
            </a:r>
            <a:r>
              <a:rPr lang="en-CA" sz="1600" dirty="0" smtClean="0">
                <a:solidFill>
                  <a:schemeClr val="bg1"/>
                </a:solidFill>
                <a:latin typeface="Calibri" pitchFamily="34" charset="0"/>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duduk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tersembunyi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Allah</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ter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lahir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dikaruniakan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menerima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memiliki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aliran-aliran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utusan-utusan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terpilih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imamat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rajani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kepunyaan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sendiri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Allah</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kawan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sewarga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orang-orang</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angota-anggota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keluarga</a:t>
            </a:r>
            <a:r>
              <a:rPr lang="en-CA" altLang="ko-KR" sz="1600" dirty="0" smtClean="0">
                <a:solidFill>
                  <a:schemeClr val="bg1"/>
                </a:solidFill>
                <a:latin typeface="Calibri" pitchFamily="34" charset="0"/>
                <a:ea typeface="Malgun Gothic" pitchFamily="34" charset="-127"/>
                <a:cs typeface="Calibri" pitchFamily="34" charset="0"/>
              </a:rPr>
              <a:t>     Allah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k</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d</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b="1" dirty="0" err="1" smtClean="0">
                <a:solidFill>
                  <a:schemeClr val="bg1"/>
                </a:solidFill>
                <a:latin typeface="Calibri" pitchFamily="34" charset="0"/>
                <a:ea typeface="Malgun Gothic" pitchFamily="34" charset="-127"/>
                <a:cs typeface="Calibri" pitchFamily="34" charset="0"/>
              </a:rPr>
              <a:t>d</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lang="en-US" sz="2400" b="1" dirty="0" smtClean="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080"/>
            <a:ext cx="8640960" cy="1143000"/>
          </a:xfrm>
        </p:spPr>
        <p:txBody>
          <a:bodyPr/>
          <a:lstStyle/>
          <a:p>
            <a:r>
              <a:rPr lang="en-US" sz="2800" b="1" dirty="0" err="1" smtClean="0">
                <a:solidFill>
                  <a:schemeClr val="tx1"/>
                </a:solidFill>
                <a:latin typeface="Calibri" pitchFamily="34" charset="0"/>
                <a:cs typeface="Calibri" pitchFamily="34" charset="0"/>
              </a:rPr>
              <a:t>Kebingungan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karismatik</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dunia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ketenangan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sukacita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penebusan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sempurnan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memberikan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berkat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mempromosikan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macam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pengalaman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sebagai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berjalan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ucapan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syukur</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rgbClr val="FF0000"/>
                </a:solidFill>
                <a:latin typeface="Calibri" pitchFamily="34" charset="0"/>
                <a:cs typeface="Calibri" pitchFamily="34" charset="0"/>
              </a:rPr>
              <a:t>Guru-guru </a:t>
            </a:r>
            <a:r>
              <a:rPr lang="en-US" sz="2800" dirty="0" err="1" smtClean="0">
                <a:solidFill>
                  <a:srgbClr val="FF0000"/>
                </a:solidFill>
                <a:latin typeface="Calibri" pitchFamily="34" charset="0"/>
                <a:cs typeface="Calibri" pitchFamily="34" charset="0"/>
              </a:rPr>
              <a:t>palsu</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melakukan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hal</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ini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Jemaat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Kolose</a:t>
            </a:r>
            <a:r>
              <a:rPr lang="en-US" sz="2800" dirty="0" smtClean="0">
                <a:solidFill>
                  <a:srgbClr val="FF0000"/>
                </a:solidFill>
                <a:latin typeface="Calibri" pitchFamily="34" charset="0"/>
                <a:cs typeface="Calibri" pitchFamily="34" charset="0"/>
              </a:rPr>
              <a:t>.</a:t>
            </a:r>
            <a:br>
              <a:rPr lang="en-US" sz="2800" dirty="0" smtClean="0">
                <a:solidFill>
                  <a:srgbClr val="FF0000"/>
                </a:solidFill>
                <a:latin typeface="Calibri" pitchFamily="34" charset="0"/>
                <a:cs typeface="Calibri" pitchFamily="34" charset="0"/>
              </a:rPr>
            </a:br>
            <a:r>
              <a:rPr lang="en-CA" sz="2800" dirty="0" err="1" smtClean="0">
                <a:solidFill>
                  <a:srgbClr val="FF0000"/>
                </a:solidFill>
                <a:latin typeface="Calibri" pitchFamily="34" charset="0"/>
                <a:cs typeface="Calibri" pitchFamily="34" charset="0"/>
              </a:rPr>
              <a:t>Banyak</a:t>
            </a:r>
            <a:r>
              <a:rPr lang="en-CA" sz="2800" dirty="0" smtClean="0">
                <a:solidFill>
                  <a:srgbClr val="FF0000"/>
                </a:solidFill>
                <a:latin typeface="Calibri" pitchFamily="34" charset="0"/>
                <a:cs typeface="Calibri" pitchFamily="34" charset="0"/>
              </a:rPr>
              <a:t> yang </a:t>
            </a:r>
            <a:r>
              <a:rPr lang="en-CA" sz="2800" dirty="0" err="1" smtClean="0">
                <a:solidFill>
                  <a:srgbClr val="FF0000"/>
                </a:solidFill>
                <a:latin typeface="Calibri" pitchFamily="34" charset="0"/>
                <a:cs typeface="Calibri" pitchFamily="34" charset="0"/>
              </a:rPr>
              <a:t>mengulangi</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kesalahannya</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saat</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ini</a:t>
            </a:r>
            <a:r>
              <a:rPr lang="en-CA" sz="2800" dirty="0" smtClean="0">
                <a:solidFill>
                  <a:srgbClr val="FF0000"/>
                </a:solidFill>
                <a:latin typeface="Calibri" pitchFamily="34" charset="0"/>
                <a:cs typeface="Calibri" pitchFamily="34" charset="0"/>
              </a:rPr>
              <a:t>.</a:t>
            </a:r>
            <a:br>
              <a:rPr lang="en-CA" sz="2800" dirty="0" smtClean="0">
                <a:solidFill>
                  <a:srgbClr val="FF0000"/>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646040"/>
            <a:ext cx="8507288" cy="1143000"/>
          </a:xfrm>
        </p:spPr>
        <p:txBody>
          <a:bodyPr/>
          <a:lstStyle/>
          <a:p>
            <a:r>
              <a:rPr lang="en-CA" sz="2800" b="1" dirty="0" err="1" smtClean="0">
                <a:latin typeface="Calibri" pitchFamily="34" charset="0"/>
                <a:cs typeface="Calibri" pitchFamily="34" charset="0"/>
              </a:rPr>
              <a:t>Berhenti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Bingung</a:t>
            </a:r>
            <a:r>
              <a:rPr lang="en-CA" sz="2800" b="1" dirty="0" smtClean="0">
                <a:latin typeface="Calibri" pitchFamily="34" charset="0"/>
                <a:cs typeface="Calibri" pitchFamily="34" charset="0"/>
              </a:rPr>
              <a:t>!</a:t>
            </a:r>
            <a:br>
              <a:rPr lang="en-CA"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1: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diperdamaikan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Bapa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Anak</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Kudus</a:t>
            </a:r>
            <a:r>
              <a:rPr lang="en-CA" sz="2800" b="1" dirty="0" smtClean="0">
                <a:solidFill>
                  <a:schemeClr val="tx1"/>
                </a:solidFill>
                <a:latin typeface="Calibri" pitchFamily="34" charset="0"/>
                <a:cs typeface="Calibri" pitchFamily="34" charset="0"/>
              </a:rPr>
              <a:t>.  PPT 9-65</a:t>
            </a: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US" sz="1000" b="1" dirty="0" smtClean="0">
                <a:solidFill>
                  <a:schemeClr val="tx1"/>
                </a:solidFill>
                <a:latin typeface="Calibri" pitchFamily="34" charset="0"/>
                <a:cs typeface="Calibri" pitchFamily="34" charset="0"/>
              </a:rPr>
              <a:t/>
            </a:r>
            <a:br>
              <a:rPr lang="en-US" sz="10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2: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fokus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Kudus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firman</a:t>
            </a:r>
            <a:r>
              <a:rPr lang="en-CA" sz="2800" b="1" dirty="0" smtClean="0">
                <a:solidFill>
                  <a:schemeClr val="tx1"/>
                </a:solidFill>
                <a:latin typeface="Calibri" pitchFamily="34" charset="0"/>
                <a:cs typeface="Calibri" pitchFamily="34" charset="0"/>
              </a:rPr>
              <a:t> Allah, </a:t>
            </a:r>
            <a:r>
              <a:rPr lang="en-CA" sz="2800" b="1" dirty="0" err="1" smtClean="0">
                <a:solidFill>
                  <a:schemeClr val="tx1"/>
                </a:solidFill>
                <a:latin typeface="Calibri" pitchFamily="34" charset="0"/>
                <a:cs typeface="Calibri" pitchFamily="34" charset="0"/>
              </a:rPr>
              <a:t>pedang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t>
            </a:r>
            <a:r>
              <a:rPr lang="en-CA" sz="2800" b="1" dirty="0" smtClean="0">
                <a:solidFill>
                  <a:schemeClr val="tx1"/>
                </a:solidFill>
                <a:latin typeface="Calibri" pitchFamily="34" charset="0"/>
                <a:cs typeface="Calibri" pitchFamily="34" charset="0"/>
              </a:rPr>
              <a:t>.  PPT 66-85</a:t>
            </a:r>
            <a:r>
              <a:rPr lang="en-US" sz="2800" b="1" dirty="0" smtClean="0">
                <a:solidFill>
                  <a:schemeClr val="tx1"/>
                </a:solidFill>
                <a:latin typeface="Calibri" pitchFamily="34" charset="0"/>
                <a:cs typeface="Calibri" pitchFamily="34" charset="0"/>
              </a:rPr>
              <a:t/>
            </a:r>
            <a:br>
              <a:rPr lang="en-US" sz="2800" b="1" dirty="0" smtClean="0">
                <a:solidFill>
                  <a:schemeClr val="tx1"/>
                </a:solidFill>
                <a:latin typeface="Calibri" pitchFamily="34" charset="0"/>
                <a:cs typeface="Calibri" pitchFamily="34" charset="0"/>
              </a:rPr>
            </a:br>
            <a:r>
              <a:rPr lang="en-CA" sz="1000" b="1" dirty="0" smtClean="0">
                <a:solidFill>
                  <a:schemeClr val="tx1"/>
                </a:solidFill>
                <a:latin typeface="Calibri" pitchFamily="34" charset="0"/>
                <a:cs typeface="Calibri" pitchFamily="34" charset="0"/>
              </a:rPr>
              <a:t/>
            </a:r>
            <a:br>
              <a:rPr lang="en-CA" sz="10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Bagian</a:t>
            </a:r>
            <a:r>
              <a:rPr lang="en-CA" sz="2800" b="1" dirty="0" smtClean="0">
                <a:solidFill>
                  <a:schemeClr val="tx1"/>
                </a:solidFill>
                <a:latin typeface="Calibri" pitchFamily="34" charset="0"/>
                <a:cs typeface="Calibri" pitchFamily="34" charset="0"/>
              </a:rPr>
              <a:t> 3: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kepenuhan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err="1" smtClean="0">
                <a:solidFill>
                  <a:schemeClr val="tx1"/>
                </a:solidFill>
                <a:latin typeface="Calibri" pitchFamily="34" charset="0"/>
                <a:cs typeface="Calibri" pitchFamily="34" charset="0"/>
              </a:rPr>
              <a:t>Atau</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kata</a:t>
            </a:r>
            <a:r>
              <a:rPr lang="en-CA" sz="2800" b="1" dirty="0" smtClean="0">
                <a:solidFill>
                  <a:schemeClr val="tx1"/>
                </a:solidFill>
                <a:latin typeface="Calibri" pitchFamily="34" charset="0"/>
                <a:cs typeface="Calibri" pitchFamily="34" charset="0"/>
              </a:rPr>
              <a:t> lain, </a:t>
            </a:r>
            <a:r>
              <a:rPr lang="en-CA" sz="2800" b="1" dirty="0" err="1" smtClean="0">
                <a:solidFill>
                  <a:schemeClr val="tx1"/>
                </a:solidFill>
                <a:latin typeface="Calibri" pitchFamily="34" charset="0"/>
                <a:cs typeface="Calibri" pitchFamily="34" charset="0"/>
              </a:rPr>
              <a:t>kebingungan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tentang</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a:t>
            </a:r>
            <a:r>
              <a:rPr lang="en-CA" sz="2800" b="1" dirty="0" err="1" smtClean="0">
                <a:solidFill>
                  <a:schemeClr val="tx1"/>
                </a:solidFill>
                <a:latin typeface="Calibri" pitchFamily="34" charset="0"/>
                <a:cs typeface="Calibri" pitchFamily="34" charset="0"/>
              </a:rPr>
              <a:t>lebih</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rohani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dibandingkan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dengan</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mereka</a:t>
            </a:r>
            <a:r>
              <a:rPr lang="en-CA" sz="2800" b="1" dirty="0" smtClean="0">
                <a:solidFill>
                  <a:schemeClr val="tx1"/>
                </a:solidFill>
                <a:latin typeface="Calibri" pitchFamily="34" charset="0"/>
                <a:cs typeface="Calibri" pitchFamily="34" charset="0"/>
              </a:rPr>
              <a:t> </a:t>
            </a:r>
            <a:br>
              <a:rPr lang="en-CA" sz="2800" b="1" dirty="0" smtClean="0">
                <a:solidFill>
                  <a:schemeClr val="tx1"/>
                </a:solidFill>
                <a:latin typeface="Calibri" pitchFamily="34" charset="0"/>
                <a:cs typeface="Calibri" pitchFamily="34" charset="0"/>
              </a:rPr>
            </a:br>
            <a:r>
              <a:rPr lang="en-CA" sz="2800" b="1" dirty="0" smtClean="0">
                <a:solidFill>
                  <a:schemeClr val="tx1"/>
                </a:solidFill>
                <a:latin typeface="Calibri" pitchFamily="34" charset="0"/>
                <a:cs typeface="Calibri" pitchFamily="34" charset="0"/>
              </a:rPr>
              <a:t>yang </a:t>
            </a:r>
            <a:r>
              <a:rPr lang="en-CA" sz="2800" b="1" dirty="0" err="1" smtClean="0">
                <a:solidFill>
                  <a:schemeClr val="tx1"/>
                </a:solidFill>
                <a:latin typeface="Calibri" pitchFamily="34" charset="0"/>
                <a:cs typeface="Calibri" pitchFamily="34" charset="0"/>
              </a:rPr>
              <a:t>ada</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di</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dalam</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Kristus</a:t>
            </a:r>
            <a:r>
              <a:rPr lang="en-CA" sz="2800" b="1" dirty="0" smtClean="0">
                <a:solidFill>
                  <a:schemeClr val="tx1"/>
                </a:solidFill>
                <a:latin typeface="Calibri" pitchFamily="34" charset="0"/>
                <a:cs typeface="Calibri" pitchFamily="34" charset="0"/>
              </a:rPr>
              <a:t> </a:t>
            </a:r>
            <a:r>
              <a:rPr lang="en-CA" sz="2800" b="1" dirty="0" err="1" smtClean="0">
                <a:solidFill>
                  <a:schemeClr val="tx1"/>
                </a:solidFill>
                <a:latin typeface="Calibri" pitchFamily="34" charset="0"/>
                <a:cs typeface="Calibri" pitchFamily="34" charset="0"/>
              </a:rPr>
              <a:t>kepenuhan</a:t>
            </a:r>
            <a:r>
              <a:rPr lang="en-CA" sz="2800" b="1" dirty="0" smtClean="0">
                <a:solidFill>
                  <a:schemeClr val="tx1"/>
                </a:solidFill>
                <a:latin typeface="Calibri" pitchFamily="34" charset="0"/>
                <a:cs typeface="Calibri" pitchFamily="34" charset="0"/>
              </a:rPr>
              <a:t> Allah</a:t>
            </a:r>
            <a:r>
              <a:rPr lang="en-CA" sz="2800" b="1" dirty="0" smtClean="0">
                <a:solidFill>
                  <a:schemeClr val="tx1"/>
                </a:solidFill>
                <a:latin typeface="Calibri" pitchFamily="34" charset="0"/>
                <a:cs typeface="Calibri" pitchFamily="34" charset="0"/>
              </a:rPr>
              <a:t>.  PPT 86-108</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1000" b="1" dirty="0" smtClean="0">
                <a:latin typeface="Calibri" pitchFamily="34" charset="0"/>
                <a:cs typeface="Calibri" pitchFamily="34" charset="0"/>
              </a:rPr>
              <a:t/>
            </a:r>
            <a:br>
              <a:rPr lang="en-US" sz="1000" b="1" dirty="0" smtClean="0">
                <a:latin typeface="Calibri" pitchFamily="34" charset="0"/>
                <a:cs typeface="Calibri" pitchFamily="34" charset="0"/>
              </a:rPr>
            </a:br>
            <a:r>
              <a:rPr lang="en-CA" sz="2800" b="1" dirty="0" err="1" smtClean="0">
                <a:solidFill>
                  <a:srgbClr val="00B0F0"/>
                </a:solidFill>
                <a:latin typeface="Calibri" pitchFamily="34" charset="0"/>
                <a:cs typeface="Calibri" pitchFamily="34" charset="0"/>
              </a:rPr>
              <a:t>Bagian</a:t>
            </a:r>
            <a:r>
              <a:rPr lang="en-CA" sz="2800" b="1" dirty="0" smtClean="0">
                <a:solidFill>
                  <a:srgbClr val="00B0F0"/>
                </a:solidFill>
                <a:latin typeface="Calibri" pitchFamily="34" charset="0"/>
                <a:cs typeface="Calibri" pitchFamily="34" charset="0"/>
              </a:rPr>
              <a:t> 4: </a:t>
            </a:r>
            <a:r>
              <a:rPr lang="en-CA" sz="2800" b="1" dirty="0" err="1" smtClean="0">
                <a:solidFill>
                  <a:srgbClr val="00B0F0"/>
                </a:solidFill>
                <a:latin typeface="Calibri" pitchFamily="34" charset="0"/>
                <a:cs typeface="Calibri" pitchFamily="34" charset="0"/>
              </a:rPr>
              <a:t>Kebingungan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tentang</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bahasa</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Roh</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dan</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kehendak</a:t>
            </a:r>
            <a:r>
              <a:rPr lang="en-CA" sz="2800" b="1" dirty="0" smtClean="0">
                <a:solidFill>
                  <a:srgbClr val="00B0F0"/>
                </a:solidFill>
                <a:latin typeface="Calibri" pitchFamily="34" charset="0"/>
                <a:cs typeface="Calibri" pitchFamily="34" charset="0"/>
              </a:rPr>
              <a:t> Allah </a:t>
            </a:r>
            <a:r>
              <a:rPr lang="en-CA" sz="2800" b="1" dirty="0" err="1" smtClean="0">
                <a:solidFill>
                  <a:srgbClr val="00B0F0"/>
                </a:solidFill>
                <a:latin typeface="Calibri" pitchFamily="34" charset="0"/>
                <a:cs typeface="Calibri" pitchFamily="34" charset="0"/>
              </a:rPr>
              <a:t>bagi</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jiwa</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kita</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untuk</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diperbaharui</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di</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dalam</a:t>
            </a:r>
            <a:r>
              <a:rPr lang="en-CA" sz="2800" b="1" dirty="0" smtClean="0">
                <a:solidFill>
                  <a:srgbClr val="00B0F0"/>
                </a:solidFill>
                <a:latin typeface="Calibri" pitchFamily="34" charset="0"/>
                <a:cs typeface="Calibri" pitchFamily="34" charset="0"/>
              </a:rPr>
              <a:t> </a:t>
            </a:r>
            <a:r>
              <a:rPr lang="en-CA" sz="2800" b="1" dirty="0" err="1" smtClean="0">
                <a:solidFill>
                  <a:srgbClr val="00B0F0"/>
                </a:solidFill>
                <a:latin typeface="Calibri" pitchFamily="34" charset="0"/>
                <a:cs typeface="Calibri" pitchFamily="34" charset="0"/>
              </a:rPr>
              <a:t>kebenaran</a:t>
            </a:r>
            <a:r>
              <a:rPr lang="en-CA" sz="2800" b="1" dirty="0" smtClean="0">
                <a:solidFill>
                  <a:srgbClr val="00B0F0"/>
                </a:solidFill>
                <a:latin typeface="Calibri" pitchFamily="34" charset="0"/>
                <a:cs typeface="Calibri" pitchFamily="34" charset="0"/>
              </a:rPr>
              <a:t> Allah</a:t>
            </a:r>
            <a:r>
              <a:rPr lang="en-CA" sz="2800" b="1" dirty="0" smtClean="0">
                <a:solidFill>
                  <a:srgbClr val="00B0F0"/>
                </a:solidFill>
                <a:latin typeface="Calibri" pitchFamily="34" charset="0"/>
                <a:cs typeface="Calibri" pitchFamily="34" charset="0"/>
              </a:rPr>
              <a:t>.  PPT 109-139</a:t>
            </a:r>
            <a:endParaRPr lang="en-US" sz="2800" b="1" dirty="0">
              <a:solidFill>
                <a:srgbClr val="00B0F0"/>
              </a:solidFill>
              <a:latin typeface="Calibri" pitchFamily="34" charset="0"/>
              <a:cs typeface="Calibri"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284984"/>
            <a:ext cx="8712968" cy="1143000"/>
          </a:xfrm>
        </p:spPr>
        <p:txBody>
          <a:bodyPr/>
          <a:lstStyle/>
          <a:p>
            <a:r>
              <a:rPr lang="en-US" sz="2800" b="1" u="sng" dirty="0" smtClean="0">
                <a:solidFill>
                  <a:schemeClr val="tx1"/>
                </a:solidFill>
                <a:latin typeface="Calibri" pitchFamily="34" charset="0"/>
                <a:cs typeface="Calibri" pitchFamily="34" charset="0"/>
              </a:rPr>
              <a:t>1 </a:t>
            </a:r>
            <a:r>
              <a:rPr lang="en-US" sz="2800" b="1" u="sng" dirty="0" err="1" smtClean="0">
                <a:solidFill>
                  <a:schemeClr val="tx1"/>
                </a:solidFill>
                <a:latin typeface="Calibri" pitchFamily="34" charset="0"/>
                <a:cs typeface="Calibri" pitchFamily="34" charset="0"/>
              </a:rPr>
              <a:t>Korintus</a:t>
            </a:r>
            <a:r>
              <a:rPr lang="en-US" sz="2800" b="1" u="sng" dirty="0" smtClean="0">
                <a:solidFill>
                  <a:schemeClr val="tx1"/>
                </a:solidFill>
                <a:latin typeface="Calibri" pitchFamily="34" charset="0"/>
                <a:cs typeface="Calibri" pitchFamily="34" charset="0"/>
              </a:rPr>
              <a:t> 14 </a:t>
            </a:r>
            <a:r>
              <a:rPr lang="en-US" sz="2800" b="1" u="sng" dirty="0" err="1" smtClean="0">
                <a:solidFill>
                  <a:schemeClr val="tx1"/>
                </a:solidFill>
                <a:latin typeface="Calibri" pitchFamily="34" charset="0"/>
                <a:cs typeface="Calibri" pitchFamily="34" charset="0"/>
              </a:rPr>
              <a:t>dan</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orang</a:t>
            </a:r>
            <a:r>
              <a:rPr lang="en-US" sz="2800" b="1" u="sng" dirty="0" smtClean="0">
                <a:solidFill>
                  <a:schemeClr val="tx1"/>
                </a:solidFill>
                <a:latin typeface="Calibri" pitchFamily="34" charset="0"/>
                <a:cs typeface="Calibri" pitchFamily="34" charset="0"/>
              </a:rPr>
              <a:t> yang </a:t>
            </a:r>
            <a:r>
              <a:rPr lang="en-US" sz="2800" b="1" u="sng" dirty="0" err="1" smtClean="0">
                <a:solidFill>
                  <a:schemeClr val="tx1"/>
                </a:solidFill>
                <a:latin typeface="Calibri" pitchFamily="34" charset="0"/>
                <a:cs typeface="Calibri" pitchFamily="34" charset="0"/>
              </a:rPr>
              <a:t>berkata-kata</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dengan</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bahasa</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roh</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Apakah</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mungkin</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untuk</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membangun</a:t>
            </a:r>
            <a:r>
              <a:rPr lang="en-US" sz="2800" b="1" u="sng" dirty="0" smtClean="0">
                <a:solidFill>
                  <a:schemeClr val="tx1"/>
                </a:solidFill>
                <a:latin typeface="Calibri" pitchFamily="34" charset="0"/>
                <a:cs typeface="Calibri" pitchFamily="34" charset="0"/>
              </a:rPr>
              <a:t> </a:t>
            </a:r>
            <a:r>
              <a:rPr lang="en-US" sz="2800" b="1" u="sng" dirty="0" err="1" smtClean="0">
                <a:solidFill>
                  <a:schemeClr val="tx1"/>
                </a:solidFill>
                <a:latin typeface="Calibri" pitchFamily="34" charset="0"/>
                <a:cs typeface="Calibri" pitchFamily="34" charset="0"/>
              </a:rPr>
              <a:t>orang</a:t>
            </a:r>
            <a:r>
              <a:rPr lang="en-US" sz="2800" b="1" u="sng" dirty="0" smtClean="0">
                <a:solidFill>
                  <a:schemeClr val="tx1"/>
                </a:solidFill>
                <a:latin typeface="Calibri" pitchFamily="34" charset="0"/>
                <a:cs typeface="Calibri" pitchFamily="34" charset="0"/>
              </a:rPr>
              <a:t> </a:t>
            </a:r>
            <a:r>
              <a:rPr lang="en-US" sz="2800" b="1" u="sng" spc="-20" dirty="0" smtClean="0">
                <a:solidFill>
                  <a:schemeClr val="tx1"/>
                </a:solidFill>
                <a:latin typeface="Calibri" pitchFamily="34" charset="0"/>
                <a:cs typeface="Calibri" pitchFamily="34" charset="0"/>
              </a:rPr>
              <a:t>lain </a:t>
            </a:r>
            <a:r>
              <a:rPr lang="en-US" sz="2800" b="1" u="sng" spc="-20" dirty="0" err="1" smtClean="0">
                <a:solidFill>
                  <a:schemeClr val="tx1"/>
                </a:solidFill>
                <a:latin typeface="Calibri" pitchFamily="34" charset="0"/>
                <a:cs typeface="Calibri" pitchFamily="34" charset="0"/>
              </a:rPr>
              <a:t>jika</a:t>
            </a:r>
            <a:r>
              <a:rPr lang="en-US" sz="2800" b="1" u="sng" spc="-20" dirty="0" smtClean="0">
                <a:solidFill>
                  <a:schemeClr val="tx1"/>
                </a:solidFill>
                <a:latin typeface="Calibri" pitchFamily="34" charset="0"/>
                <a:cs typeface="Calibri" pitchFamily="34" charset="0"/>
              </a:rPr>
              <a:t> </a:t>
            </a:r>
            <a:r>
              <a:rPr lang="en-US" sz="2800" b="1" u="sng" spc="-20" dirty="0" err="1" smtClean="0">
                <a:solidFill>
                  <a:schemeClr val="tx1"/>
                </a:solidFill>
                <a:latin typeface="Calibri" pitchFamily="34" charset="0"/>
                <a:cs typeface="Calibri" pitchFamily="34" charset="0"/>
              </a:rPr>
              <a:t>orang</a:t>
            </a:r>
            <a:r>
              <a:rPr lang="en-US" sz="2800" b="1" u="sng" spc="-20" dirty="0" smtClean="0">
                <a:solidFill>
                  <a:schemeClr val="tx1"/>
                </a:solidFill>
                <a:latin typeface="Calibri" pitchFamily="34" charset="0"/>
                <a:cs typeface="Calibri" pitchFamily="34" charset="0"/>
              </a:rPr>
              <a:t> lain </a:t>
            </a:r>
            <a:r>
              <a:rPr lang="en-US" sz="2800" b="1" u="sng" spc="-20" dirty="0" err="1" smtClean="0">
                <a:solidFill>
                  <a:schemeClr val="tx1"/>
                </a:solidFill>
                <a:latin typeface="Calibri" pitchFamily="34" charset="0"/>
                <a:cs typeface="Calibri" pitchFamily="34" charset="0"/>
              </a:rPr>
              <a:t>tidak</a:t>
            </a:r>
            <a:r>
              <a:rPr lang="en-US" sz="2800" b="1" u="sng" spc="-20" dirty="0" smtClean="0">
                <a:solidFill>
                  <a:schemeClr val="tx1"/>
                </a:solidFill>
                <a:latin typeface="Calibri" pitchFamily="34" charset="0"/>
                <a:cs typeface="Calibri" pitchFamily="34" charset="0"/>
              </a:rPr>
              <a:t> </a:t>
            </a:r>
            <a:r>
              <a:rPr lang="en-US" sz="2800" b="1" u="sng" spc="-20" dirty="0" err="1" smtClean="0">
                <a:solidFill>
                  <a:schemeClr val="tx1"/>
                </a:solidFill>
                <a:latin typeface="Calibri" pitchFamily="34" charset="0"/>
                <a:cs typeface="Calibri" pitchFamily="34" charset="0"/>
              </a:rPr>
              <a:t>mengerti</a:t>
            </a:r>
            <a:r>
              <a:rPr lang="en-US" sz="2800" b="1" u="sng" spc="-20" dirty="0" smtClean="0">
                <a:solidFill>
                  <a:schemeClr val="tx1"/>
                </a:solidFill>
                <a:latin typeface="Calibri" pitchFamily="34" charset="0"/>
                <a:cs typeface="Calibri" pitchFamily="34" charset="0"/>
              </a:rPr>
              <a:t> </a:t>
            </a:r>
            <a:r>
              <a:rPr lang="en-US" sz="2800" b="1" u="sng" spc="-20" dirty="0" err="1" smtClean="0">
                <a:solidFill>
                  <a:schemeClr val="tx1"/>
                </a:solidFill>
                <a:latin typeface="Calibri" pitchFamily="34" charset="0"/>
                <a:cs typeface="Calibri" pitchFamily="34" charset="0"/>
              </a:rPr>
              <a:t>apa</a:t>
            </a:r>
            <a:r>
              <a:rPr lang="en-US" sz="2800" b="1" u="sng" spc="-20" dirty="0" smtClean="0">
                <a:solidFill>
                  <a:schemeClr val="tx1"/>
                </a:solidFill>
                <a:latin typeface="Calibri" pitchFamily="34" charset="0"/>
                <a:cs typeface="Calibri" pitchFamily="34" charset="0"/>
              </a:rPr>
              <a:t> yang </a:t>
            </a:r>
            <a:r>
              <a:rPr lang="en-US" sz="2800" b="1" u="sng" spc="-20" dirty="0" err="1" smtClean="0">
                <a:solidFill>
                  <a:schemeClr val="tx1"/>
                </a:solidFill>
                <a:latin typeface="Calibri" pitchFamily="34" charset="0"/>
                <a:cs typeface="Calibri" pitchFamily="34" charset="0"/>
              </a:rPr>
              <a:t>Anda</a:t>
            </a:r>
            <a:r>
              <a:rPr lang="en-US" sz="2800" b="1" u="sng" spc="-20" dirty="0" smtClean="0">
                <a:solidFill>
                  <a:schemeClr val="tx1"/>
                </a:solidFill>
                <a:latin typeface="Calibri" pitchFamily="34" charset="0"/>
                <a:cs typeface="Calibri" pitchFamily="34" charset="0"/>
              </a:rPr>
              <a:t> </a:t>
            </a:r>
            <a:r>
              <a:rPr lang="en-US" sz="2800" b="1" u="sng" spc="-20" dirty="0" err="1" smtClean="0">
                <a:solidFill>
                  <a:schemeClr val="tx1"/>
                </a:solidFill>
                <a:latin typeface="Calibri" pitchFamily="34" charset="0"/>
                <a:cs typeface="Calibri" pitchFamily="34" charset="0"/>
              </a:rPr>
              <a:t>katakan</a:t>
            </a:r>
            <a:r>
              <a:rPr lang="en-US" sz="2800" b="1" u="sng" spc="-20" dirty="0" smtClean="0">
                <a:solidFill>
                  <a:schemeClr val="tx1"/>
                </a:solidFill>
                <a:latin typeface="Calibri" pitchFamily="34" charset="0"/>
                <a:cs typeface="Calibri" pitchFamily="34" charset="0"/>
              </a:rPr>
              <a:t>?</a:t>
            </a:r>
            <a:r>
              <a:rPr lang="en-US" sz="2800" spc="-20" dirty="0" smtClean="0">
                <a:solidFill>
                  <a:schemeClr val="tx1"/>
                </a:solidFill>
                <a:latin typeface="Calibri" pitchFamily="34" charset="0"/>
                <a:cs typeface="Calibri" pitchFamily="34" charset="0"/>
              </a:rPr>
              <a:t/>
            </a:r>
            <a:br>
              <a:rPr lang="en-US" sz="2800" spc="-20" dirty="0" smtClean="0">
                <a:solidFill>
                  <a:schemeClr val="tx1"/>
                </a:solidFill>
                <a:latin typeface="Calibri" pitchFamily="34" charset="0"/>
                <a:cs typeface="Calibri" pitchFamily="34" charset="0"/>
              </a:rPr>
            </a:br>
            <a:r>
              <a:rPr lang="en-US" sz="1000" spc="-20" dirty="0" smtClean="0">
                <a:solidFill>
                  <a:schemeClr val="tx1"/>
                </a:solidFill>
                <a:latin typeface="Calibri" pitchFamily="34" charset="0"/>
                <a:cs typeface="Calibri" pitchFamily="34" charset="0"/>
              </a:rPr>
              <a:t> </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Kisah</a:t>
            </a:r>
            <a:r>
              <a:rPr lang="en-US" sz="2800" dirty="0" smtClean="0">
                <a:solidFill>
                  <a:schemeClr val="tx1"/>
                </a:solidFill>
                <a:latin typeface="Calibri" pitchFamily="34" charset="0"/>
                <a:cs typeface="Calibri" pitchFamily="34" charset="0"/>
              </a:rPr>
              <a:t> Para </a:t>
            </a:r>
            <a:r>
              <a:rPr lang="en-US" sz="2800" dirty="0" err="1" smtClean="0">
                <a:solidFill>
                  <a:schemeClr val="tx1"/>
                </a:solidFill>
                <a:latin typeface="Calibri" pitchFamily="34" charset="0"/>
                <a:cs typeface="Calibri" pitchFamily="34" charset="0"/>
              </a:rPr>
              <a:t>Rasul</a:t>
            </a:r>
            <a:r>
              <a:rPr lang="en-US" sz="2800" dirty="0" smtClean="0">
                <a:solidFill>
                  <a:schemeClr val="tx1"/>
                </a:solidFill>
                <a:latin typeface="Calibri" pitchFamily="34" charset="0"/>
                <a:cs typeface="Calibri" pitchFamily="34" charset="0"/>
              </a:rPr>
              <a:t> 2,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Kudus </a:t>
            </a:r>
            <a:r>
              <a:rPr lang="en-US" sz="2800" dirty="0" err="1" smtClean="0">
                <a:solidFill>
                  <a:schemeClr val="tx1"/>
                </a:solidFill>
                <a:latin typeface="Calibri" pitchFamily="34" charset="0"/>
                <a:cs typeface="Calibri" pitchFamily="34" charset="0"/>
              </a:rPr>
              <a:t>memberi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kuasa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murid-murid</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untuk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berbicara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tentang</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besar</a:t>
            </a:r>
            <a:r>
              <a:rPr lang="en-US" sz="2800" dirty="0" smtClean="0">
                <a:solidFill>
                  <a:schemeClr val="tx1"/>
                </a:solidFill>
                <a:latin typeface="Calibri" pitchFamily="34" charset="0"/>
                <a:cs typeface="Calibri" pitchFamily="34" charset="0"/>
              </a:rPr>
              <a:t> Allah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bahasa-bahasa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dipahami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oleh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para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peziarah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Pentakosta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Kekaisaran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Romawi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Tidak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pencarian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Tidak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memohon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Benar-benar</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terduga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Luar</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biasa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Kekaguman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keyakinan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Namun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bertahun-tahun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kemudian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Korintus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beberapa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berbicara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bahasa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tidak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dapat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dipahami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oleh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siapa</a:t>
            </a:r>
            <a:r>
              <a:rPr lang="en-US" sz="2800" dirty="0" smtClean="0">
                <a:solidFill>
                  <a:schemeClr val="tx1"/>
                </a:solidFill>
                <a:latin typeface="Calibri" pitchFamily="34" charset="0"/>
                <a:cs typeface="Calibri" pitchFamily="34" charset="0"/>
              </a:rPr>
              <a:t> pun. </a:t>
            </a:r>
            <a:r>
              <a:rPr lang="en-US" sz="2800" dirty="0" err="1" smtClean="0">
                <a:solidFill>
                  <a:schemeClr val="tx1"/>
                </a:solidFill>
                <a:latin typeface="Calibri" pitchFamily="34" charset="0"/>
                <a:cs typeface="Calibri" pitchFamily="34" charset="0"/>
              </a:rPr>
              <a:t>Kelompok-kelompok</a:t>
            </a:r>
            <a:r>
              <a:rPr lang="en-US" sz="2800" dirty="0" smtClean="0">
                <a:solidFill>
                  <a:schemeClr val="tx1"/>
                </a:solidFill>
                <a:latin typeface="Calibri" pitchFamily="34" charset="0"/>
                <a:cs typeface="Calibri" pitchFamily="34" charset="0"/>
              </a:rPr>
              <a:t> agama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Korintus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menghargai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bahasa-bahasa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tidak</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dipahami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seolah-olah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itu</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menunjukkan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hubungan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t>
            </a: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descr="map-of-ancient-greece-delphi-7.gif"/>
          <p:cNvPicPr>
            <a:picLocks noChangeAspect="1"/>
          </p:cNvPicPr>
          <p:nvPr/>
        </p:nvPicPr>
        <p:blipFill>
          <a:blip r:embed="rId2" cstate="print"/>
          <a:srcRect t="24551" r="26375"/>
          <a:stretch>
            <a:fillRect/>
          </a:stretch>
        </p:blipFill>
        <p:spPr>
          <a:xfrm>
            <a:off x="2934072" y="116632"/>
            <a:ext cx="6174432" cy="6656993"/>
          </a:xfrm>
          <a:prstGeom prst="rect">
            <a:avLst/>
          </a:prstGeom>
        </p:spPr>
      </p:pic>
      <p:sp>
        <p:nvSpPr>
          <p:cNvPr id="3" name="TextBox 2"/>
          <p:cNvSpPr txBox="1"/>
          <p:nvPr/>
        </p:nvSpPr>
        <p:spPr>
          <a:xfrm>
            <a:off x="-108520" y="188640"/>
            <a:ext cx="3131840" cy="5693866"/>
          </a:xfrm>
          <a:prstGeom prst="rect">
            <a:avLst/>
          </a:prstGeom>
          <a:noFill/>
        </p:spPr>
        <p:txBody>
          <a:bodyPr wrap="square" rtlCol="0">
            <a:spAutoFit/>
          </a:bodyPr>
          <a:lstStyle/>
          <a:p>
            <a:pPr algn="ctr"/>
            <a:r>
              <a:rPr lang="en-US" sz="2800" dirty="0" smtClean="0">
                <a:latin typeface="Calibri" pitchFamily="34" charset="0"/>
                <a:cs typeface="Calibri" pitchFamily="34" charset="0"/>
              </a:rPr>
              <a:t>Di Delphi </a:t>
            </a:r>
            <a:r>
              <a:rPr lang="en-US" sz="2800" dirty="0" err="1" smtClean="0">
                <a:latin typeface="Calibri" pitchFamily="34" charset="0"/>
                <a:cs typeface="Calibri" pitchFamily="34" charset="0"/>
              </a:rPr>
              <a:t>terdekat</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pendeta</a:t>
            </a:r>
            <a:r>
              <a:rPr lang="en-US" sz="2800" dirty="0" smtClean="0">
                <a:latin typeface="Calibri" pitchFamily="34" charset="0"/>
                <a:cs typeface="Calibri" pitchFamily="34" charset="0"/>
              </a:rPr>
              <a:t> Apollo </a:t>
            </a:r>
            <a:r>
              <a:rPr lang="en-US" sz="2800" dirty="0" err="1" smtClean="0">
                <a:latin typeface="Calibri" pitchFamily="34" charset="0"/>
                <a:cs typeface="Calibri" pitchFamily="34" charset="0"/>
              </a:rPr>
              <a:t>berbicara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dengan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hiruk-pikuk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kemudian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menafsirkannya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sebagai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Apollo. </a:t>
            </a:r>
            <a:r>
              <a:rPr lang="en-US" sz="2800" dirty="0" err="1" smtClean="0">
                <a:latin typeface="Calibri" pitchFamily="34" charset="0"/>
                <a:cs typeface="Calibri" pitchFamily="34" charset="0"/>
              </a:rPr>
              <a:t>Banyak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seluruh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Kekaisaran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membayar</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banyak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uang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untuk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pesan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pribadi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Apollo. </a:t>
            </a:r>
            <a:endParaRPr lang="en-US" sz="2800" dirty="0">
              <a:latin typeface="Calibri" pitchFamily="34" charset="0"/>
              <a:cs typeface="Calibri" pitchFamily="34" charset="0"/>
            </a:endParaRPr>
          </a:p>
        </p:txBody>
      </p:sp>
      <p:sp>
        <p:nvSpPr>
          <p:cNvPr id="4" name="TextBox 3"/>
          <p:cNvSpPr txBox="1"/>
          <p:nvPr/>
        </p:nvSpPr>
        <p:spPr>
          <a:xfrm>
            <a:off x="3275856" y="5919663"/>
            <a:ext cx="2304256" cy="461665"/>
          </a:xfrm>
          <a:prstGeom prst="rect">
            <a:avLst/>
          </a:prstGeom>
          <a:noFill/>
        </p:spPr>
        <p:txBody>
          <a:bodyPr wrap="square" rtlCol="0">
            <a:spAutoFit/>
          </a:bodyPr>
          <a:lstStyle/>
          <a:p>
            <a:pPr algn="ctr"/>
            <a:r>
              <a:rPr lang="en-US" sz="1200" dirty="0" smtClean="0">
                <a:latin typeface="Calibri" pitchFamily="34" charset="0"/>
                <a:cs typeface="Calibri" pitchFamily="34" charset="0"/>
              </a:rPr>
              <a:t>Map of ancient Greece – free to copy – from  wiki—travel.com</a:t>
            </a:r>
            <a:endParaRPr lang="en-US" sz="1200" dirty="0">
              <a:latin typeface="Calibri" pitchFamily="34" charset="0"/>
              <a:cs typeface="Calibri"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descr="map-of-ancient-greece-delphi-7.gif"/>
          <p:cNvPicPr>
            <a:picLocks noChangeAspect="1"/>
          </p:cNvPicPr>
          <p:nvPr/>
        </p:nvPicPr>
        <p:blipFill>
          <a:blip r:embed="rId2" cstate="print"/>
          <a:srcRect t="24551" r="26375"/>
          <a:stretch>
            <a:fillRect/>
          </a:stretch>
        </p:blipFill>
        <p:spPr>
          <a:xfrm>
            <a:off x="2934072" y="116632"/>
            <a:ext cx="6174432" cy="6656993"/>
          </a:xfrm>
          <a:prstGeom prst="rect">
            <a:avLst/>
          </a:prstGeom>
        </p:spPr>
      </p:pic>
      <p:sp>
        <p:nvSpPr>
          <p:cNvPr id="3" name="TextBox 2"/>
          <p:cNvSpPr txBox="1"/>
          <p:nvPr/>
        </p:nvSpPr>
        <p:spPr>
          <a:xfrm>
            <a:off x="-108520" y="1184553"/>
            <a:ext cx="3131840" cy="3108543"/>
          </a:xfrm>
          <a:prstGeom prst="rect">
            <a:avLst/>
          </a:prstGeom>
          <a:noFill/>
        </p:spPr>
        <p:txBody>
          <a:bodyPr wrap="square" rtlCol="0">
            <a:spAutoFit/>
          </a:bodyPr>
          <a:lstStyle/>
          <a:p>
            <a:pPr algn="ctr"/>
            <a:r>
              <a:rPr lang="en-US" sz="2800" dirty="0" smtClean="0">
                <a:latin typeface="Calibri" pitchFamily="34" charset="0"/>
                <a:cs typeface="Calibri" pitchFamily="34" charset="0"/>
              </a:rPr>
              <a:t>Agama-agama </a:t>
            </a:r>
            <a:r>
              <a:rPr lang="en-US" sz="2800" dirty="0" err="1" smtClean="0">
                <a:latin typeface="Calibri" pitchFamily="34" charset="0"/>
                <a:cs typeface="Calibri" pitchFamily="34" charset="0"/>
              </a:rPr>
              <a:t>kafir</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Korintus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menghargai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sebagai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"spiritual" </a:t>
            </a:r>
            <a:r>
              <a:rPr lang="en-US" sz="2800" dirty="0" err="1" smtClean="0">
                <a:latin typeface="Calibri" pitchFamily="34" charset="0"/>
                <a:cs typeface="Calibri" pitchFamily="34" charset="0"/>
              </a:rPr>
              <a:t>daripada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berbicara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kebenaran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Injil</a:t>
            </a:r>
            <a:r>
              <a:rPr lang="en-US" sz="2800" dirty="0" smtClean="0">
                <a:latin typeface="Calibri" pitchFamily="34" charset="0"/>
                <a:cs typeface="Calibri" pitchFamily="34" charset="0"/>
              </a:rPr>
              <a:t>.</a:t>
            </a:r>
            <a:endParaRPr lang="en-US" sz="2800" dirty="0">
              <a:latin typeface="Calibri" pitchFamily="34" charset="0"/>
              <a:cs typeface="Calibri" pitchFamily="34" charset="0"/>
            </a:endParaRPr>
          </a:p>
        </p:txBody>
      </p:sp>
      <p:sp>
        <p:nvSpPr>
          <p:cNvPr id="4" name="TextBox 3"/>
          <p:cNvSpPr txBox="1"/>
          <p:nvPr/>
        </p:nvSpPr>
        <p:spPr>
          <a:xfrm>
            <a:off x="3275856" y="5919663"/>
            <a:ext cx="2304256" cy="461665"/>
          </a:xfrm>
          <a:prstGeom prst="rect">
            <a:avLst/>
          </a:prstGeom>
          <a:noFill/>
        </p:spPr>
        <p:txBody>
          <a:bodyPr wrap="square" rtlCol="0">
            <a:spAutoFit/>
          </a:bodyPr>
          <a:lstStyle/>
          <a:p>
            <a:pPr algn="ctr"/>
            <a:r>
              <a:rPr lang="en-US" sz="1200" dirty="0" smtClean="0">
                <a:latin typeface="Calibri" pitchFamily="34" charset="0"/>
                <a:cs typeface="Calibri" pitchFamily="34" charset="0"/>
              </a:rPr>
              <a:t>Map of ancient Greece – free to copy – from  wiki—travel.com</a:t>
            </a:r>
            <a:endParaRPr lang="en-US" sz="1200" dirty="0">
              <a:latin typeface="Calibri" pitchFamily="34" charset="0"/>
              <a:cs typeface="Calibri"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1637928"/>
            <a:ext cx="8712968" cy="1143000"/>
          </a:xfrm>
        </p:spPr>
        <p:txBody>
          <a:bodyPr/>
          <a:lstStyle/>
          <a:p>
            <a:r>
              <a:rPr lang="en-US" sz="2800" dirty="0" err="1" smtClean="0">
                <a:solidFill>
                  <a:schemeClr val="tx1"/>
                </a:solidFill>
              </a:rPr>
              <a:t>Dalam</a:t>
            </a:r>
            <a:r>
              <a:rPr lang="en-US" sz="2800" dirty="0" smtClean="0">
                <a:solidFill>
                  <a:schemeClr val="tx1"/>
                </a:solidFill>
              </a:rPr>
              <a:t> 1 </a:t>
            </a:r>
            <a:r>
              <a:rPr lang="en-US" sz="2800" dirty="0" err="1" smtClean="0">
                <a:solidFill>
                  <a:schemeClr val="tx1"/>
                </a:solidFill>
              </a:rPr>
              <a:t>Korintus</a:t>
            </a:r>
            <a:r>
              <a:rPr lang="en-US" sz="2800" dirty="0" smtClean="0">
                <a:solidFill>
                  <a:schemeClr val="tx1"/>
                </a:solidFill>
              </a:rPr>
              <a:t> 14, </a:t>
            </a:r>
            <a:r>
              <a:rPr lang="en-US" sz="2800" dirty="0" err="1" smtClean="0">
                <a:solidFill>
                  <a:schemeClr val="tx1"/>
                </a:solidFill>
              </a:rPr>
              <a:t>Paulus</a:t>
            </a:r>
            <a:r>
              <a:rPr lang="en-US" sz="2800" dirty="0" smtClean="0">
                <a:solidFill>
                  <a:schemeClr val="tx1"/>
                </a:solidFill>
              </a:rPr>
              <a:t> </a:t>
            </a:r>
            <a:r>
              <a:rPr lang="en-US" sz="2800" dirty="0" err="1" smtClean="0">
                <a:solidFill>
                  <a:schemeClr val="tx1"/>
                </a:solidFill>
              </a:rPr>
              <a:t>memberikan</a:t>
            </a:r>
            <a:r>
              <a:rPr lang="en-US" sz="2800" dirty="0" smtClean="0">
                <a:solidFill>
                  <a:schemeClr val="tx1"/>
                </a:solidFill>
              </a:rPr>
              <a:t> </a:t>
            </a:r>
            <a:br>
              <a:rPr lang="en-US" sz="2800" dirty="0" smtClean="0">
                <a:solidFill>
                  <a:schemeClr val="tx1"/>
                </a:solidFill>
              </a:rPr>
            </a:br>
            <a:r>
              <a:rPr lang="en-US" sz="2800" dirty="0" err="1" smtClean="0">
                <a:solidFill>
                  <a:schemeClr val="tx1"/>
                </a:solidFill>
              </a:rPr>
              <a:t>prinsip-prinsip</a:t>
            </a:r>
            <a:r>
              <a:rPr lang="en-US" sz="2800" dirty="0" smtClean="0">
                <a:solidFill>
                  <a:schemeClr val="tx1"/>
                </a:solidFill>
              </a:rPr>
              <a:t> </a:t>
            </a:r>
            <a:r>
              <a:rPr lang="en-US" sz="2800" dirty="0" err="1" smtClean="0">
                <a:solidFill>
                  <a:schemeClr val="tx1"/>
                </a:solidFill>
              </a:rPr>
              <a:t>untuk</a:t>
            </a:r>
            <a:r>
              <a:rPr lang="en-US" sz="2800" dirty="0" smtClean="0">
                <a:solidFill>
                  <a:schemeClr val="tx1"/>
                </a:solidFill>
              </a:rPr>
              <a:t> </a:t>
            </a:r>
            <a:r>
              <a:rPr lang="en-US" sz="2800" dirty="0" err="1" smtClean="0">
                <a:solidFill>
                  <a:schemeClr val="tx1"/>
                </a:solidFill>
              </a:rPr>
              <a:t>menyingkirkan</a:t>
            </a:r>
            <a:r>
              <a:rPr lang="en-US" sz="2800" dirty="0" smtClean="0">
                <a:solidFill>
                  <a:schemeClr val="tx1"/>
                </a:solidFill>
              </a:rPr>
              <a:t> </a:t>
            </a:r>
            <a:r>
              <a:rPr lang="en-US" sz="2800" dirty="0" err="1" smtClean="0">
                <a:solidFill>
                  <a:schemeClr val="tx1"/>
                </a:solidFill>
              </a:rPr>
              <a:t>lidah-lidah</a:t>
            </a:r>
            <a:r>
              <a:rPr lang="en-US" sz="2800" dirty="0" smtClean="0">
                <a:solidFill>
                  <a:schemeClr val="tx1"/>
                </a:solidFill>
              </a:rPr>
              <a:t> yang </a:t>
            </a:r>
            <a:r>
              <a:rPr lang="en-US" sz="2800" dirty="0" err="1" smtClean="0">
                <a:solidFill>
                  <a:schemeClr val="tx1"/>
                </a:solidFill>
              </a:rPr>
              <a:t>tidak</a:t>
            </a:r>
            <a:r>
              <a:rPr lang="en-US" sz="2800" dirty="0" smtClean="0">
                <a:solidFill>
                  <a:schemeClr val="tx1"/>
                </a:solidFill>
              </a:rPr>
              <a:t> </a:t>
            </a:r>
            <a:r>
              <a:rPr lang="en-US" sz="2800" dirty="0" err="1" smtClean="0">
                <a:solidFill>
                  <a:schemeClr val="tx1"/>
                </a:solidFill>
              </a:rPr>
              <a:t>berguna</a:t>
            </a:r>
            <a:r>
              <a:rPr lang="en-US" sz="2800" dirty="0" smtClean="0">
                <a:solidFill>
                  <a:schemeClr val="tx1"/>
                </a:solidFill>
              </a:rPr>
              <a:t> </a:t>
            </a:r>
            <a:r>
              <a:rPr lang="en-US" sz="2800" dirty="0" err="1" smtClean="0">
                <a:solidFill>
                  <a:schemeClr val="tx1"/>
                </a:solidFill>
              </a:rPr>
              <a:t>sambil</a:t>
            </a:r>
            <a:r>
              <a:rPr lang="en-US" sz="2800" dirty="0" smtClean="0">
                <a:solidFill>
                  <a:schemeClr val="tx1"/>
                </a:solidFill>
              </a:rPr>
              <a:t> </a:t>
            </a:r>
            <a:r>
              <a:rPr lang="en-US" sz="2800" dirty="0" err="1" smtClean="0">
                <a:solidFill>
                  <a:schemeClr val="tx1"/>
                </a:solidFill>
              </a:rPr>
              <a:t>menjaga</a:t>
            </a:r>
            <a:r>
              <a:rPr lang="en-US" sz="2800" dirty="0" smtClean="0">
                <a:solidFill>
                  <a:schemeClr val="tx1"/>
                </a:solidFill>
              </a:rPr>
              <a:t> </a:t>
            </a:r>
            <a:r>
              <a:rPr lang="en-US" sz="2800" dirty="0" err="1" smtClean="0">
                <a:solidFill>
                  <a:schemeClr val="tx1"/>
                </a:solidFill>
              </a:rPr>
              <a:t>bahasa-bahasa</a:t>
            </a:r>
            <a:r>
              <a:rPr lang="en-US" sz="2800" dirty="0" smtClean="0">
                <a:solidFill>
                  <a:schemeClr val="tx1"/>
                </a:solidFill>
              </a:rPr>
              <a:t> </a:t>
            </a:r>
            <a:r>
              <a:rPr lang="en-US" sz="2800" dirty="0" err="1" smtClean="0">
                <a:solidFill>
                  <a:schemeClr val="tx1"/>
                </a:solidFill>
              </a:rPr>
              <a:t>Kisah</a:t>
            </a:r>
            <a:r>
              <a:rPr lang="en-US" sz="2800" dirty="0" smtClean="0">
                <a:solidFill>
                  <a:schemeClr val="tx1"/>
                </a:solidFill>
              </a:rPr>
              <a:t> Para </a:t>
            </a:r>
            <a:r>
              <a:rPr lang="en-US" sz="2800" dirty="0" err="1" smtClean="0">
                <a:solidFill>
                  <a:schemeClr val="tx1"/>
                </a:solidFill>
              </a:rPr>
              <a:t>Rasul</a:t>
            </a:r>
            <a:r>
              <a:rPr lang="en-US" sz="2800" dirty="0" smtClean="0">
                <a:solidFill>
                  <a:schemeClr val="tx1"/>
                </a:solidFill>
              </a:rPr>
              <a:t> 2 yang </a:t>
            </a:r>
            <a:r>
              <a:rPr lang="en-US" sz="2800" dirty="0" err="1" smtClean="0">
                <a:solidFill>
                  <a:schemeClr val="tx1"/>
                </a:solidFill>
              </a:rPr>
              <a:t>dapat</a:t>
            </a:r>
            <a:r>
              <a:rPr lang="en-US" sz="2800" dirty="0" smtClean="0">
                <a:solidFill>
                  <a:schemeClr val="tx1"/>
                </a:solidFill>
              </a:rPr>
              <a:t> </a:t>
            </a:r>
            <a:r>
              <a:rPr lang="en-US" sz="2800" dirty="0" err="1" smtClean="0">
                <a:solidFill>
                  <a:schemeClr val="tx1"/>
                </a:solidFill>
              </a:rPr>
              <a:t>dipahami</a:t>
            </a:r>
            <a:r>
              <a:rPr lang="en-US" sz="2800" dirty="0" smtClean="0">
                <a:solidFill>
                  <a:schemeClr val="tx1"/>
                </a:solidFill>
              </a:rPr>
              <a:t>, </a:t>
            </a:r>
            <a:r>
              <a:rPr lang="en-US" sz="2800" dirty="0" err="1" smtClean="0">
                <a:solidFill>
                  <a:schemeClr val="tx1"/>
                </a:solidFill>
              </a:rPr>
              <a:t>ditafsirkan</a:t>
            </a:r>
            <a:r>
              <a:rPr lang="en-US" sz="2800" dirty="0" smtClean="0">
                <a:solidFill>
                  <a:schemeClr val="tx1"/>
                </a:solidFill>
              </a:rPr>
              <a:t>, </a:t>
            </a:r>
            <a:r>
              <a:rPr lang="en-US" sz="2800" dirty="0" err="1" smtClean="0">
                <a:solidFill>
                  <a:schemeClr val="tx1"/>
                </a:solidFill>
              </a:rPr>
              <a:t>dan</a:t>
            </a:r>
            <a:r>
              <a:rPr lang="en-US" sz="2800" dirty="0" smtClean="0">
                <a:solidFill>
                  <a:schemeClr val="tx1"/>
                </a:solidFill>
              </a:rPr>
              <a:t> </a:t>
            </a:r>
            <a:r>
              <a:rPr lang="en-US" sz="2800" dirty="0" err="1" smtClean="0">
                <a:solidFill>
                  <a:schemeClr val="tx1"/>
                </a:solidFill>
              </a:rPr>
              <a:t>membangun</a:t>
            </a:r>
            <a:r>
              <a:rPr lang="en-US" sz="2800" dirty="0" smtClean="0">
                <a:solidFill>
                  <a:schemeClr val="tx1"/>
                </a:solidFill>
              </a:rPr>
              <a:t> </a:t>
            </a:r>
            <a:r>
              <a:rPr lang="en-US" sz="2800" dirty="0" err="1" smtClean="0">
                <a:solidFill>
                  <a:schemeClr val="tx1"/>
                </a:solidFill>
              </a:rPr>
              <a:t>orang</a:t>
            </a:r>
            <a:r>
              <a:rPr lang="en-US" sz="2800" dirty="0" smtClean="0">
                <a:solidFill>
                  <a:schemeClr val="tx1"/>
                </a:solidFill>
              </a:rPr>
              <a:t> lain!  </a:t>
            </a:r>
            <a:r>
              <a:rPr lang="en-US" sz="2800" dirty="0" err="1" smtClean="0">
                <a:solidFill>
                  <a:schemeClr val="tx1"/>
                </a:solidFill>
              </a:rPr>
              <a:t>Apa</a:t>
            </a:r>
            <a:r>
              <a:rPr lang="en-US" sz="2800" dirty="0" smtClean="0">
                <a:solidFill>
                  <a:schemeClr val="tx1"/>
                </a:solidFill>
              </a:rPr>
              <a:t> </a:t>
            </a:r>
            <a:r>
              <a:rPr lang="en-US" sz="2800" dirty="0" err="1" smtClean="0">
                <a:solidFill>
                  <a:schemeClr val="tx1"/>
                </a:solidFill>
              </a:rPr>
              <a:t>jenius</a:t>
            </a:r>
            <a:r>
              <a:rPr lang="en-US" sz="2800" dirty="0" smtClean="0">
                <a:solidFill>
                  <a:schemeClr val="tx1"/>
                </a:solidFill>
              </a:rPr>
              <a:t>!</a:t>
            </a: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366120"/>
            <a:ext cx="8712968" cy="1143000"/>
          </a:xfrm>
        </p:spPr>
        <p:txBody>
          <a:bodyPr/>
          <a:lstStyle/>
          <a:p>
            <a:pPr algn="l"/>
            <a:r>
              <a:rPr lang="en-US" sz="2400" b="1" dirty="0" err="1" smtClean="0">
                <a:solidFill>
                  <a:schemeClr val="tx1"/>
                </a:solidFill>
                <a:latin typeface="Calibri" pitchFamily="34" charset="0"/>
                <a:cs typeface="Calibri" pitchFamily="34" charset="0"/>
              </a:rPr>
              <a:t>Dalam</a:t>
            </a:r>
            <a:r>
              <a:rPr lang="en-US" sz="2400" b="1" dirty="0" smtClean="0">
                <a:solidFill>
                  <a:schemeClr val="tx1"/>
                </a:solidFill>
                <a:latin typeface="Calibri" pitchFamily="34" charset="0"/>
                <a:cs typeface="Calibri" pitchFamily="34" charset="0"/>
              </a:rPr>
              <a:t> 1 </a:t>
            </a:r>
            <a:r>
              <a:rPr lang="en-US" sz="2400" b="1" dirty="0" err="1" smtClean="0">
                <a:solidFill>
                  <a:schemeClr val="tx1"/>
                </a:solidFill>
                <a:latin typeface="Calibri" pitchFamily="34" charset="0"/>
                <a:cs typeface="Calibri" pitchFamily="34" charset="0"/>
              </a:rPr>
              <a:t>Korintus</a:t>
            </a:r>
            <a:r>
              <a:rPr lang="en-US" sz="2400" b="1" dirty="0" smtClean="0">
                <a:solidFill>
                  <a:schemeClr val="tx1"/>
                </a:solidFill>
                <a:latin typeface="Calibri" pitchFamily="34" charset="0"/>
                <a:cs typeface="Calibri" pitchFamily="34" charset="0"/>
              </a:rPr>
              <a:t> 14, </a:t>
            </a:r>
            <a:r>
              <a:rPr lang="en-US" sz="2400" b="1" dirty="0" err="1" smtClean="0">
                <a:solidFill>
                  <a:schemeClr val="tx1"/>
                </a:solidFill>
                <a:latin typeface="Calibri" pitchFamily="34" charset="0"/>
                <a:cs typeface="Calibri" pitchFamily="34" charset="0"/>
              </a:rPr>
              <a:t>Orang</a:t>
            </a:r>
            <a:r>
              <a:rPr lang="en-US" sz="2400" b="1" dirty="0" smtClean="0">
                <a:solidFill>
                  <a:schemeClr val="tx1"/>
                </a:solidFill>
                <a:latin typeface="Calibri" pitchFamily="34" charset="0"/>
                <a:cs typeface="Calibri" pitchFamily="34" charset="0"/>
              </a:rPr>
              <a:t> yang </a:t>
            </a:r>
            <a:r>
              <a:rPr lang="en-US" sz="2400" b="1" dirty="0" err="1" smtClean="0">
                <a:solidFill>
                  <a:schemeClr val="tx1"/>
                </a:solidFill>
                <a:latin typeface="Calibri" pitchFamily="34" charset="0"/>
                <a:cs typeface="Calibri" pitchFamily="34" charset="0"/>
              </a:rPr>
              <a:t>berkata-kata</a:t>
            </a:r>
            <a:r>
              <a:rPr lang="en-US" sz="2400" b="1" dirty="0" smtClean="0">
                <a:solidFill>
                  <a:schemeClr val="tx1"/>
                </a:solidFill>
                <a:latin typeface="Calibri" pitchFamily="34" charset="0"/>
                <a:cs typeface="Calibri" pitchFamily="34" charset="0"/>
              </a:rPr>
              <a:t> </a:t>
            </a:r>
            <a:r>
              <a:rPr lang="en-US" sz="2400" b="1" dirty="0" err="1" smtClean="0">
                <a:solidFill>
                  <a:schemeClr val="tx1"/>
                </a:solidFill>
                <a:latin typeface="Calibri" pitchFamily="34" charset="0"/>
                <a:cs typeface="Calibri" pitchFamily="34" charset="0"/>
              </a:rPr>
              <a:t>dengan</a:t>
            </a:r>
            <a:r>
              <a:rPr lang="en-US" sz="2400" b="1" dirty="0" smtClean="0">
                <a:solidFill>
                  <a:schemeClr val="tx1"/>
                </a:solidFill>
                <a:latin typeface="Calibri" pitchFamily="34" charset="0"/>
                <a:cs typeface="Calibri" pitchFamily="34" charset="0"/>
              </a:rPr>
              <a:t> </a:t>
            </a:r>
            <a:r>
              <a:rPr lang="en-US" sz="2400" b="1" dirty="0" err="1" smtClean="0">
                <a:solidFill>
                  <a:schemeClr val="tx1"/>
                </a:solidFill>
                <a:latin typeface="Calibri" pitchFamily="34" charset="0"/>
                <a:cs typeface="Calibri" pitchFamily="34" charset="0"/>
              </a:rPr>
              <a:t>bahasa</a:t>
            </a:r>
            <a:r>
              <a:rPr lang="en-US" sz="2400" b="1" dirty="0" smtClean="0">
                <a:solidFill>
                  <a:schemeClr val="tx1"/>
                </a:solidFill>
                <a:latin typeface="Calibri" pitchFamily="34" charset="0"/>
                <a:cs typeface="Calibri" pitchFamily="34" charset="0"/>
              </a:rPr>
              <a:t> </a:t>
            </a:r>
            <a:r>
              <a:rPr lang="en-US" sz="2400" b="1" dirty="0" err="1" smtClean="0">
                <a:solidFill>
                  <a:schemeClr val="tx1"/>
                </a:solidFill>
                <a:latin typeface="Calibri" pitchFamily="34" charset="0"/>
                <a:cs typeface="Calibri" pitchFamily="34" charset="0"/>
              </a:rPr>
              <a:t>roh</a:t>
            </a:r>
            <a:r>
              <a:rPr lang="en-US" sz="2400" b="1" dirty="0" smtClean="0">
                <a:solidFill>
                  <a:schemeClr val="tx1"/>
                </a:solidFill>
                <a:latin typeface="Calibri" pitchFamily="34" charset="0"/>
                <a:cs typeface="Calibri" pitchFamily="34" charset="0"/>
              </a:rPr>
              <a:t> yang “</a:t>
            </a:r>
            <a:r>
              <a:rPr lang="en-US" sz="2400" b="1" dirty="0" err="1" smtClean="0">
                <a:solidFill>
                  <a:schemeClr val="tx1"/>
                </a:solidFill>
                <a:latin typeface="Calibri" pitchFamily="34" charset="0"/>
                <a:cs typeface="Calibri" pitchFamily="34" charset="0"/>
              </a:rPr>
              <a:t>tidak</a:t>
            </a:r>
            <a:r>
              <a:rPr lang="en-US" sz="2400" b="1" dirty="0" smtClean="0">
                <a:solidFill>
                  <a:schemeClr val="tx1"/>
                </a:solidFill>
                <a:latin typeface="Calibri" pitchFamily="34" charset="0"/>
                <a:cs typeface="Calibri" pitchFamily="34" charset="0"/>
              </a:rPr>
              <a:t> </a:t>
            </a:r>
            <a:r>
              <a:rPr lang="en-US" sz="2400" b="1" dirty="0" err="1" smtClean="0">
                <a:solidFill>
                  <a:schemeClr val="tx1"/>
                </a:solidFill>
                <a:latin typeface="Calibri" pitchFamily="34" charset="0"/>
                <a:cs typeface="Calibri" pitchFamily="34" charset="0"/>
              </a:rPr>
              <a:t>ada</a:t>
            </a:r>
            <a:r>
              <a:rPr lang="en-US" sz="2400" b="1" dirty="0" smtClean="0">
                <a:solidFill>
                  <a:schemeClr val="tx1"/>
                </a:solidFill>
                <a:latin typeface="Calibri" pitchFamily="34" charset="0"/>
                <a:cs typeface="Calibri" pitchFamily="34" charset="0"/>
              </a:rPr>
              <a:t> </a:t>
            </a:r>
            <a:r>
              <a:rPr lang="en-US" sz="2400" b="1" dirty="0" err="1" smtClean="0">
                <a:solidFill>
                  <a:schemeClr val="tx1"/>
                </a:solidFill>
                <a:latin typeface="Calibri" pitchFamily="34" charset="0"/>
                <a:cs typeface="Calibri" pitchFamily="34" charset="0"/>
              </a:rPr>
              <a:t>seorangpun</a:t>
            </a:r>
            <a:r>
              <a:rPr lang="en-US" sz="2400" b="1" dirty="0" smtClean="0">
                <a:solidFill>
                  <a:schemeClr val="tx1"/>
                </a:solidFill>
                <a:latin typeface="Calibri" pitchFamily="34" charset="0"/>
                <a:cs typeface="Calibri" pitchFamily="34" charset="0"/>
              </a:rPr>
              <a:t> yang </a:t>
            </a:r>
            <a:r>
              <a:rPr lang="en-US" sz="2400" b="1" dirty="0" err="1" smtClean="0">
                <a:solidFill>
                  <a:schemeClr val="tx1"/>
                </a:solidFill>
                <a:latin typeface="Calibri" pitchFamily="34" charset="0"/>
                <a:cs typeface="Calibri" pitchFamily="34" charset="0"/>
              </a:rPr>
              <a:t>mengerti</a:t>
            </a:r>
            <a:r>
              <a:rPr lang="en-US" sz="2400" b="1" dirty="0" smtClean="0">
                <a:solidFill>
                  <a:schemeClr val="tx1"/>
                </a:solidFill>
                <a:latin typeface="Calibri" pitchFamily="34" charset="0"/>
                <a:cs typeface="Calibri" pitchFamily="34" charset="0"/>
              </a:rPr>
              <a:t> </a:t>
            </a:r>
            <a:r>
              <a:rPr lang="en-US" sz="2400" b="1" dirty="0" err="1" smtClean="0">
                <a:solidFill>
                  <a:schemeClr val="tx1"/>
                </a:solidFill>
                <a:latin typeface="Calibri" pitchFamily="34" charset="0"/>
                <a:cs typeface="Calibri" pitchFamily="34" charset="0"/>
              </a:rPr>
              <a:t>bahasanya</a:t>
            </a:r>
            <a:r>
              <a:rPr lang="en-US" sz="2400" b="1" dirty="0" smtClean="0">
                <a:solidFill>
                  <a:schemeClr val="tx1"/>
                </a:solidFill>
                <a:latin typeface="Calibri" pitchFamily="34" charset="0"/>
                <a:cs typeface="Calibri" pitchFamily="34" charset="0"/>
              </a:rPr>
              <a:t>” (2): </a:t>
            </a:r>
            <a:r>
              <a:rPr lang="en-US" sz="2400" dirty="0" smtClean="0">
                <a:solidFill>
                  <a:schemeClr val="tx1"/>
                </a:solidFill>
                <a:latin typeface="Calibri" pitchFamily="34" charset="0"/>
                <a:cs typeface="Calibri" pitchFamily="34" charset="0"/>
              </a:rPr>
              <a:t/>
            </a:r>
            <a:br>
              <a:rPr lang="en-US" sz="2400" dirty="0" smtClean="0">
                <a:solidFill>
                  <a:schemeClr val="tx1"/>
                </a:solidFill>
                <a:latin typeface="Calibri" pitchFamily="34" charset="0"/>
                <a:cs typeface="Calibri" pitchFamily="34" charset="0"/>
              </a:rPr>
            </a:br>
            <a:r>
              <a:rPr lang="en-US" sz="1400" dirty="0" smtClean="0">
                <a:solidFill>
                  <a:schemeClr val="tx1"/>
                </a:solidFill>
                <a:latin typeface="Calibri" pitchFamily="34" charset="0"/>
                <a:cs typeface="Calibri" pitchFamily="34" charset="0"/>
              </a:rPr>
              <a:t> </a:t>
            </a:r>
            <a:r>
              <a:rPr lang="en-US" sz="2400" dirty="0" smtClean="0">
                <a:solidFill>
                  <a:schemeClr val="tx1"/>
                </a:solidFill>
                <a:latin typeface="Calibri" pitchFamily="34" charset="0"/>
                <a:cs typeface="Calibri" pitchFamily="34" charset="0"/>
              </a:rPr>
              <a:t/>
            </a:r>
            <a:br>
              <a:rPr lang="en-US" sz="2400" dirty="0" smtClean="0">
                <a:solidFill>
                  <a:schemeClr val="tx1"/>
                </a:solidFill>
                <a:latin typeface="Calibri" pitchFamily="34" charset="0"/>
                <a:cs typeface="Calibri" pitchFamily="34" charset="0"/>
              </a:rPr>
            </a:br>
            <a:r>
              <a:rPr lang="en-US" sz="2400" dirty="0" err="1" smtClean="0">
                <a:solidFill>
                  <a:schemeClr val="tx1"/>
                </a:solidFill>
                <a:latin typeface="Calibri" pitchFamily="34" charset="0"/>
                <a:cs typeface="Calibri" pitchFamily="34" charset="0"/>
              </a:rPr>
              <a:t>tidak</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membangun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menasihati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dan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menghibur</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seperti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siapa</a:t>
            </a:r>
            <a:r>
              <a:rPr lang="en-US" sz="2400" dirty="0" smtClean="0">
                <a:solidFill>
                  <a:schemeClr val="tx1"/>
                </a:solidFill>
                <a:latin typeface="Calibri" pitchFamily="34" charset="0"/>
                <a:cs typeface="Calibri" pitchFamily="34" charset="0"/>
              </a:rPr>
              <a:t> yang </a:t>
            </a:r>
            <a:r>
              <a:rPr lang="en-US" sz="2400" dirty="0" err="1" smtClean="0">
                <a:solidFill>
                  <a:schemeClr val="tx1"/>
                </a:solidFill>
                <a:latin typeface="Calibri" pitchFamily="34" charset="0"/>
                <a:cs typeface="Calibri" pitchFamily="34" charset="0"/>
              </a:rPr>
              <a:t>bernubuat</a:t>
            </a:r>
            <a:r>
              <a:rPr lang="en-US" sz="2400" dirty="0" smtClean="0">
                <a:solidFill>
                  <a:schemeClr val="tx1"/>
                </a:solidFill>
                <a:latin typeface="Calibri" pitchFamily="34" charset="0"/>
                <a:cs typeface="Calibri" pitchFamily="34" charset="0"/>
              </a:rPr>
              <a:t> (3)</a:t>
            </a:r>
            <a:br>
              <a:rPr lang="en-US" sz="2400" dirty="0" smtClean="0">
                <a:solidFill>
                  <a:schemeClr val="tx1"/>
                </a:solidFill>
                <a:latin typeface="Calibri" pitchFamily="34" charset="0"/>
                <a:cs typeface="Calibri" pitchFamily="34" charset="0"/>
              </a:rPr>
            </a:br>
            <a:r>
              <a:rPr lang="en-US" sz="1400" dirty="0" smtClean="0">
                <a:solidFill>
                  <a:schemeClr val="tx1"/>
                </a:solidFill>
                <a:latin typeface="Calibri" pitchFamily="34" charset="0"/>
                <a:cs typeface="Calibri" pitchFamily="34" charset="0"/>
              </a:rPr>
              <a:t> </a:t>
            </a:r>
            <a:br>
              <a:rPr lang="en-US" sz="1400" dirty="0" smtClean="0">
                <a:solidFill>
                  <a:schemeClr val="tx1"/>
                </a:solidFill>
                <a:latin typeface="Calibri" pitchFamily="34" charset="0"/>
                <a:cs typeface="Calibri" pitchFamily="34" charset="0"/>
              </a:rPr>
            </a:br>
            <a:r>
              <a:rPr lang="en-US" sz="2400" dirty="0" err="1" smtClean="0">
                <a:solidFill>
                  <a:schemeClr val="tx1"/>
                </a:solidFill>
                <a:latin typeface="Calibri" pitchFamily="34" charset="0"/>
                <a:cs typeface="Calibri" pitchFamily="34" charset="0"/>
              </a:rPr>
              <a:t>mencari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untuk</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membangun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memperbaiki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dirinya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sendiri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saya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saya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saya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daripada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membangun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orang</a:t>
            </a:r>
            <a:r>
              <a:rPr lang="en-US" sz="2400" dirty="0" smtClean="0">
                <a:solidFill>
                  <a:schemeClr val="tx1"/>
                </a:solidFill>
                <a:latin typeface="Calibri" pitchFamily="34" charset="0"/>
                <a:cs typeface="Calibri" pitchFamily="34" charset="0"/>
              </a:rPr>
              <a:t> lain (</a:t>
            </a:r>
            <a:r>
              <a:rPr lang="en-US" sz="2400" dirty="0" err="1" smtClean="0">
                <a:solidFill>
                  <a:schemeClr val="tx1"/>
                </a:solidFill>
                <a:latin typeface="Calibri" pitchFamily="34" charset="0"/>
                <a:cs typeface="Calibri" pitchFamily="34" charset="0"/>
              </a:rPr>
              <a:t>kamu</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kamu</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kamu</a:t>
            </a:r>
            <a:r>
              <a:rPr lang="en-US" sz="2400" dirty="0" smtClean="0">
                <a:solidFill>
                  <a:schemeClr val="tx1"/>
                </a:solidFill>
                <a:latin typeface="Calibri" pitchFamily="34" charset="0"/>
                <a:cs typeface="Calibri" pitchFamily="34" charset="0"/>
              </a:rPr>
              <a:t>) (4).  </a:t>
            </a:r>
            <a:r>
              <a:rPr lang="en-US" sz="2400" dirty="0" err="1" smtClean="0">
                <a:solidFill>
                  <a:schemeClr val="tx1"/>
                </a:solidFill>
                <a:latin typeface="Calibri" pitchFamily="34" charset="0"/>
                <a:cs typeface="Calibri" pitchFamily="34" charset="0"/>
              </a:rPr>
              <a:t>Konteks</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Melakukan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ini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selalu</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salah</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dalam</a:t>
            </a:r>
            <a:r>
              <a:rPr lang="en-US" sz="2400" dirty="0" smtClean="0">
                <a:solidFill>
                  <a:schemeClr val="tx1"/>
                </a:solidFill>
                <a:latin typeface="Calibri" pitchFamily="34" charset="0"/>
                <a:cs typeface="Calibri" pitchFamily="34" charset="0"/>
              </a:rPr>
              <a:t> 1 </a:t>
            </a:r>
            <a:r>
              <a:rPr lang="en-US" sz="2400" dirty="0" err="1" smtClean="0">
                <a:solidFill>
                  <a:schemeClr val="tx1"/>
                </a:solidFill>
                <a:latin typeface="Calibri" pitchFamily="34" charset="0"/>
                <a:cs typeface="Calibri" pitchFamily="34" charset="0"/>
              </a:rPr>
              <a:t>Kor</a:t>
            </a:r>
            <a:r>
              <a:rPr lang="en-US" sz="2400" dirty="0" smtClean="0">
                <a:solidFill>
                  <a:schemeClr val="tx1"/>
                </a:solidFill>
                <a:latin typeface="Calibri" pitchFamily="34" charset="0"/>
                <a:cs typeface="Calibri" pitchFamily="34" charset="0"/>
              </a:rPr>
              <a:t> 10:24,33; 13:5!  </a:t>
            </a:r>
            <a:br>
              <a:rPr lang="en-US" sz="2400" dirty="0" smtClean="0">
                <a:solidFill>
                  <a:schemeClr val="tx1"/>
                </a:solidFill>
                <a:latin typeface="Calibri" pitchFamily="34" charset="0"/>
                <a:cs typeface="Calibri" pitchFamily="34" charset="0"/>
              </a:rPr>
            </a:br>
            <a:r>
              <a:rPr lang="en-US" sz="1200" dirty="0" smtClean="0">
                <a:solidFill>
                  <a:schemeClr val="tx1"/>
                </a:solidFill>
                <a:latin typeface="Calibri" pitchFamily="34" charset="0"/>
                <a:cs typeface="Calibri" pitchFamily="34" charset="0"/>
              </a:rPr>
              <a:t>	</a:t>
            </a:r>
            <a:r>
              <a:rPr lang="en-US" sz="2400" dirty="0" smtClean="0">
                <a:solidFill>
                  <a:schemeClr val="tx1"/>
                </a:solidFill>
                <a:latin typeface="Calibri" pitchFamily="34" charset="0"/>
                <a:cs typeface="Calibri" pitchFamily="34" charset="0"/>
              </a:rPr>
              <a:t/>
            </a:r>
            <a:br>
              <a:rPr lang="en-US" sz="2400" dirty="0" smtClean="0">
                <a:solidFill>
                  <a:schemeClr val="tx1"/>
                </a:solidFill>
                <a:latin typeface="Calibri" pitchFamily="34" charset="0"/>
                <a:cs typeface="Calibri" pitchFamily="34" charset="0"/>
              </a:rPr>
            </a:br>
            <a:r>
              <a:rPr lang="en-US" sz="2400" dirty="0" smtClean="0">
                <a:solidFill>
                  <a:schemeClr val="tx1"/>
                </a:solidFill>
                <a:latin typeface="Calibri" pitchFamily="34" charset="0"/>
                <a:cs typeface="Calibri" pitchFamily="34" charset="0"/>
              </a:rPr>
              <a:t>	10:24 “</a:t>
            </a:r>
            <a:r>
              <a:rPr lang="en-US" sz="2400" dirty="0" err="1" smtClean="0">
                <a:solidFill>
                  <a:schemeClr val="tx1"/>
                </a:solidFill>
                <a:latin typeface="Calibri" pitchFamily="34" charset="0"/>
                <a:cs typeface="Calibri" pitchFamily="34" charset="0"/>
              </a:rPr>
              <a:t>Jangan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seorangpun</a:t>
            </a:r>
            <a:r>
              <a:rPr lang="en-US" sz="2400" dirty="0" smtClean="0">
                <a:solidFill>
                  <a:schemeClr val="tx1"/>
                </a:solidFill>
                <a:latin typeface="Calibri" pitchFamily="34" charset="0"/>
                <a:cs typeface="Calibri" pitchFamily="34" charset="0"/>
              </a:rPr>
              <a:t> yang </a:t>
            </a:r>
            <a:r>
              <a:rPr lang="en-US" sz="2400" dirty="0" err="1" smtClean="0">
                <a:solidFill>
                  <a:schemeClr val="tx1"/>
                </a:solidFill>
                <a:latin typeface="Calibri" pitchFamily="34" charset="0"/>
                <a:cs typeface="Calibri" pitchFamily="34" charset="0"/>
              </a:rPr>
              <a:t>mencari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keuntungannya</a:t>
            </a:r>
            <a:r>
              <a:rPr lang="en-US" sz="2400" dirty="0" smtClean="0">
                <a:solidFill>
                  <a:schemeClr val="tx1"/>
                </a:solidFill>
                <a:latin typeface="Calibri" pitchFamily="34" charset="0"/>
                <a:cs typeface="Calibri" pitchFamily="34" charset="0"/>
              </a:rPr>
              <a:t> 	</a:t>
            </a:r>
            <a:r>
              <a:rPr lang="en-US" sz="2400" u="sng" dirty="0" err="1" smtClean="0">
                <a:solidFill>
                  <a:schemeClr val="tx1"/>
                </a:solidFill>
                <a:latin typeface="Calibri" pitchFamily="34" charset="0"/>
                <a:cs typeface="Calibri" pitchFamily="34" charset="0"/>
              </a:rPr>
              <a:t>sendiri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tetapi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hendaklah</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tiap-tiap</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orang</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mencari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keuntungan</a:t>
            </a:r>
            <a:r>
              <a:rPr lang="en-US" sz="2400" dirty="0" smtClean="0">
                <a:solidFill>
                  <a:schemeClr val="tx1"/>
                </a:solidFill>
                <a:latin typeface="Calibri" pitchFamily="34" charset="0"/>
                <a:cs typeface="Calibri" pitchFamily="34" charset="0"/>
              </a:rPr>
              <a:t> </a:t>
            </a:r>
            <a:r>
              <a:rPr lang="en-US" sz="2400" u="sng" dirty="0" err="1" smtClean="0">
                <a:solidFill>
                  <a:schemeClr val="tx1"/>
                </a:solidFill>
                <a:latin typeface="Calibri" pitchFamily="34" charset="0"/>
                <a:cs typeface="Calibri" pitchFamily="34" charset="0"/>
              </a:rPr>
              <a:t>orang</a:t>
            </a:r>
            <a:r>
              <a:rPr lang="en-US" sz="2400" u="sng" dirty="0" smtClean="0">
                <a:solidFill>
                  <a:schemeClr val="tx1"/>
                </a:solidFill>
                <a:latin typeface="Calibri" pitchFamily="34" charset="0"/>
                <a:cs typeface="Calibri" pitchFamily="34" charset="0"/>
              </a:rPr>
              <a:t> lain</a:t>
            </a:r>
            <a:r>
              <a:rPr lang="en-US" sz="2400" dirty="0" smtClean="0">
                <a:solidFill>
                  <a:schemeClr val="tx1"/>
                </a:solidFill>
                <a:latin typeface="Calibri" pitchFamily="34" charset="0"/>
                <a:cs typeface="Calibri" pitchFamily="34" charset="0"/>
              </a:rPr>
              <a:t>.”</a:t>
            </a:r>
            <a:br>
              <a:rPr lang="en-US" sz="2400" dirty="0" smtClean="0">
                <a:solidFill>
                  <a:schemeClr val="tx1"/>
                </a:solidFill>
                <a:latin typeface="Calibri" pitchFamily="34" charset="0"/>
                <a:cs typeface="Calibri" pitchFamily="34" charset="0"/>
              </a:rPr>
            </a:br>
            <a:r>
              <a:rPr lang="en-US" sz="2400" dirty="0" smtClean="0">
                <a:solidFill>
                  <a:schemeClr val="tx1"/>
                </a:solidFill>
                <a:latin typeface="Calibri" pitchFamily="34" charset="0"/>
                <a:cs typeface="Calibri" pitchFamily="34" charset="0"/>
              </a:rPr>
              <a:t>	10:33 “</a:t>
            </a:r>
            <a:r>
              <a:rPr lang="en-US" sz="2400" dirty="0" err="1" smtClean="0">
                <a:solidFill>
                  <a:schemeClr val="tx1"/>
                </a:solidFill>
                <a:latin typeface="Calibri" pitchFamily="34" charset="0"/>
                <a:cs typeface="Calibri" pitchFamily="34" charset="0"/>
              </a:rPr>
              <a:t>Sama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seperti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aku</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juga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berusaha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menyenangkan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hati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semua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orang</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dalam</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segala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hal</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bukan</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untuk</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kepentingan</a:t>
            </a:r>
            <a:r>
              <a:rPr lang="en-US" sz="2400" dirty="0" smtClean="0">
                <a:solidFill>
                  <a:schemeClr val="tx1"/>
                </a:solidFill>
                <a:latin typeface="Calibri" pitchFamily="34" charset="0"/>
                <a:cs typeface="Calibri" pitchFamily="34" charset="0"/>
              </a:rPr>
              <a:t> 	</a:t>
            </a:r>
            <a:r>
              <a:rPr lang="en-US" sz="2400" u="sng" dirty="0" err="1" smtClean="0">
                <a:solidFill>
                  <a:schemeClr val="tx1"/>
                </a:solidFill>
                <a:latin typeface="Calibri" pitchFamily="34" charset="0"/>
                <a:cs typeface="Calibri" pitchFamily="34" charset="0"/>
              </a:rPr>
              <a:t>diriku</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tetapi</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untuk</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kepentingan</a:t>
            </a:r>
            <a:r>
              <a:rPr lang="en-US" sz="2400" dirty="0" smtClean="0">
                <a:solidFill>
                  <a:schemeClr val="tx1"/>
                </a:solidFill>
                <a:latin typeface="Calibri" pitchFamily="34" charset="0"/>
                <a:cs typeface="Calibri" pitchFamily="34" charset="0"/>
              </a:rPr>
              <a:t> </a:t>
            </a:r>
            <a:r>
              <a:rPr lang="en-US" sz="2400" u="sng" dirty="0" err="1" smtClean="0">
                <a:solidFill>
                  <a:schemeClr val="tx1"/>
                </a:solidFill>
                <a:latin typeface="Calibri" pitchFamily="34" charset="0"/>
                <a:cs typeface="Calibri" pitchFamily="34" charset="0"/>
              </a:rPr>
              <a:t>orang</a:t>
            </a:r>
            <a:r>
              <a:rPr lang="en-US" sz="2400" u="sng" dirty="0" smtClean="0">
                <a:solidFill>
                  <a:schemeClr val="tx1"/>
                </a:solidFill>
                <a:latin typeface="Calibri" pitchFamily="34" charset="0"/>
                <a:cs typeface="Calibri" pitchFamily="34" charset="0"/>
              </a:rPr>
              <a:t> </a:t>
            </a:r>
            <a:r>
              <a:rPr lang="en-US" sz="2400" u="sng" dirty="0" err="1" smtClean="0">
                <a:solidFill>
                  <a:schemeClr val="tx1"/>
                </a:solidFill>
                <a:latin typeface="Calibri" pitchFamily="34" charset="0"/>
                <a:cs typeface="Calibri" pitchFamily="34" charset="0"/>
              </a:rPr>
              <a:t>banyak</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supaya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mereka</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beroleh</a:t>
            </a:r>
            <a:r>
              <a:rPr lang="en-US" sz="2400" dirty="0" smtClean="0">
                <a:solidFill>
                  <a:schemeClr val="tx1"/>
                </a:solidFill>
                <a:latin typeface="Calibri" pitchFamily="34" charset="0"/>
                <a:cs typeface="Calibri" pitchFamily="34" charset="0"/>
              </a:rPr>
              <a:t> </a:t>
            </a:r>
            <a:r>
              <a:rPr lang="en-US" sz="2400" dirty="0" err="1" smtClean="0">
                <a:solidFill>
                  <a:schemeClr val="tx1"/>
                </a:solidFill>
                <a:latin typeface="Calibri" pitchFamily="34" charset="0"/>
                <a:cs typeface="Calibri" pitchFamily="34" charset="0"/>
              </a:rPr>
              <a:t>selamat</a:t>
            </a:r>
            <a:r>
              <a:rPr lang="en-US" sz="2400" dirty="0" smtClean="0">
                <a:solidFill>
                  <a:schemeClr val="tx1"/>
                </a:solidFill>
                <a:latin typeface="Calibri" pitchFamily="34" charset="0"/>
                <a:cs typeface="Calibri" pitchFamily="34" charset="0"/>
              </a:rPr>
              <a:t>.”</a:t>
            </a:r>
            <a:br>
              <a:rPr lang="en-US" sz="2400" dirty="0" smtClean="0">
                <a:solidFill>
                  <a:schemeClr val="tx1"/>
                </a:solidFill>
                <a:latin typeface="Calibri" pitchFamily="34" charset="0"/>
                <a:cs typeface="Calibri" pitchFamily="34" charset="0"/>
              </a:rPr>
            </a:br>
            <a:r>
              <a:rPr lang="en-US" sz="2400" dirty="0" smtClean="0">
                <a:solidFill>
                  <a:schemeClr val="tx1"/>
                </a:solidFill>
                <a:latin typeface="Calibri" pitchFamily="34" charset="0"/>
                <a:cs typeface="Calibri" pitchFamily="34" charset="0"/>
              </a:rPr>
              <a:t>	</a:t>
            </a:r>
            <a:r>
              <a:rPr lang="en-US" sz="2400" spc="-20" dirty="0" smtClean="0">
                <a:solidFill>
                  <a:schemeClr val="tx1"/>
                </a:solidFill>
                <a:latin typeface="Calibri" pitchFamily="34" charset="0"/>
                <a:cs typeface="Calibri" pitchFamily="34" charset="0"/>
              </a:rPr>
              <a:t>13:5 </a:t>
            </a:r>
            <a:r>
              <a:rPr lang="en-US" sz="2400" spc="-20" dirty="0" err="1" smtClean="0">
                <a:solidFill>
                  <a:schemeClr val="tx1"/>
                </a:solidFill>
                <a:latin typeface="Calibri" pitchFamily="34" charset="0"/>
                <a:cs typeface="Calibri" pitchFamily="34" charset="0"/>
              </a:rPr>
              <a:t>kasih</a:t>
            </a:r>
            <a:r>
              <a:rPr lang="en-US" sz="2400" spc="-20" dirty="0" smtClean="0">
                <a:solidFill>
                  <a:schemeClr val="tx1"/>
                </a:solidFill>
                <a:latin typeface="Calibri" pitchFamily="34" charset="0"/>
                <a:cs typeface="Calibri" pitchFamily="34" charset="0"/>
              </a:rPr>
              <a:t> agape “</a:t>
            </a:r>
            <a:r>
              <a:rPr lang="en-US" sz="2400" spc="-20" dirty="0" err="1" smtClean="0">
                <a:solidFill>
                  <a:schemeClr val="tx1"/>
                </a:solidFill>
                <a:latin typeface="Calibri" pitchFamily="34" charset="0"/>
                <a:cs typeface="Calibri" pitchFamily="34" charset="0"/>
              </a:rPr>
              <a:t>Ia</a:t>
            </a:r>
            <a:r>
              <a:rPr lang="en-US" sz="2400" spc="-20" dirty="0" smtClean="0">
                <a:solidFill>
                  <a:schemeClr val="tx1"/>
                </a:solidFill>
                <a:latin typeface="Calibri" pitchFamily="34" charset="0"/>
                <a:cs typeface="Calibri" pitchFamily="34" charset="0"/>
              </a:rPr>
              <a:t> . . . </a:t>
            </a:r>
            <a:r>
              <a:rPr lang="en-US" sz="2400" spc="-20" dirty="0" err="1" smtClean="0">
                <a:solidFill>
                  <a:schemeClr val="tx1"/>
                </a:solidFill>
                <a:latin typeface="Calibri" pitchFamily="34" charset="0"/>
                <a:cs typeface="Calibri" pitchFamily="34" charset="0"/>
              </a:rPr>
              <a:t>tidak</a:t>
            </a:r>
            <a:r>
              <a:rPr lang="en-US" sz="2400" spc="-20" dirty="0" smtClean="0">
                <a:solidFill>
                  <a:schemeClr val="tx1"/>
                </a:solidFill>
                <a:latin typeface="Calibri" pitchFamily="34" charset="0"/>
                <a:cs typeface="Calibri" pitchFamily="34" charset="0"/>
              </a:rPr>
              <a:t> </a:t>
            </a:r>
            <a:r>
              <a:rPr lang="en-US" sz="2400" spc="-20" dirty="0" err="1" smtClean="0">
                <a:solidFill>
                  <a:schemeClr val="tx1"/>
                </a:solidFill>
                <a:latin typeface="Calibri" pitchFamily="34" charset="0"/>
                <a:cs typeface="Calibri" pitchFamily="34" charset="0"/>
              </a:rPr>
              <a:t>mencari</a:t>
            </a:r>
            <a:r>
              <a:rPr lang="en-US" sz="2400" spc="-20" dirty="0" smtClean="0">
                <a:solidFill>
                  <a:schemeClr val="tx1"/>
                </a:solidFill>
                <a:latin typeface="Calibri" pitchFamily="34" charset="0"/>
                <a:cs typeface="Calibri" pitchFamily="34" charset="0"/>
              </a:rPr>
              <a:t> </a:t>
            </a:r>
            <a:r>
              <a:rPr lang="en-US" sz="2400" spc="-20" dirty="0" err="1" smtClean="0">
                <a:solidFill>
                  <a:schemeClr val="tx1"/>
                </a:solidFill>
                <a:latin typeface="Calibri" pitchFamily="34" charset="0"/>
                <a:cs typeface="Calibri" pitchFamily="34" charset="0"/>
              </a:rPr>
              <a:t>keuntungan</a:t>
            </a:r>
            <a:r>
              <a:rPr lang="en-US" sz="2400" spc="-20" dirty="0" smtClean="0">
                <a:solidFill>
                  <a:schemeClr val="tx1"/>
                </a:solidFill>
                <a:latin typeface="Calibri" pitchFamily="34" charset="0"/>
                <a:cs typeface="Calibri" pitchFamily="34" charset="0"/>
              </a:rPr>
              <a:t> </a:t>
            </a:r>
            <a:r>
              <a:rPr lang="en-US" sz="2400" u="sng" spc="-20" dirty="0" err="1" smtClean="0">
                <a:solidFill>
                  <a:schemeClr val="tx1"/>
                </a:solidFill>
                <a:latin typeface="Calibri" pitchFamily="34" charset="0"/>
                <a:cs typeface="Calibri" pitchFamily="34" charset="0"/>
              </a:rPr>
              <a:t>diri</a:t>
            </a:r>
            <a:r>
              <a:rPr lang="en-US" sz="2400" u="sng" spc="-20" dirty="0" smtClean="0">
                <a:solidFill>
                  <a:schemeClr val="tx1"/>
                </a:solidFill>
                <a:latin typeface="Calibri" pitchFamily="34" charset="0"/>
                <a:cs typeface="Calibri" pitchFamily="34" charset="0"/>
              </a:rPr>
              <a:t> </a:t>
            </a:r>
            <a:r>
              <a:rPr lang="en-US" sz="2400" u="sng" spc="-20" dirty="0" err="1" smtClean="0">
                <a:solidFill>
                  <a:schemeClr val="tx1"/>
                </a:solidFill>
                <a:latin typeface="Calibri" pitchFamily="34" charset="0"/>
                <a:cs typeface="Calibri" pitchFamily="34" charset="0"/>
              </a:rPr>
              <a:t>sendiri</a:t>
            </a:r>
            <a:r>
              <a:rPr lang="en-US" sz="2400" spc="-20" dirty="0" smtClean="0">
                <a:solidFill>
                  <a:schemeClr val="tx1"/>
                </a:solidFill>
                <a:latin typeface="Calibri" pitchFamily="34" charset="0"/>
                <a:cs typeface="Calibri" pitchFamily="34" charset="0"/>
              </a:rPr>
              <a:t>”</a:t>
            </a:r>
            <a:r>
              <a:rPr lang="en-US" sz="2400" dirty="0" smtClean="0">
                <a:solidFill>
                  <a:schemeClr val="tx1"/>
                </a:solidFill>
                <a:latin typeface="Calibri" pitchFamily="34" charset="0"/>
                <a:cs typeface="Calibri" pitchFamily="34" charset="0"/>
              </a:rPr>
              <a:t/>
            </a:r>
            <a:br>
              <a:rPr lang="en-US" sz="2400" dirty="0" smtClean="0">
                <a:solidFill>
                  <a:schemeClr val="tx1"/>
                </a:solidFill>
                <a:latin typeface="Calibri" pitchFamily="34" charset="0"/>
                <a:cs typeface="Calibri" pitchFamily="34" charset="0"/>
              </a:rPr>
            </a:br>
            <a:r>
              <a:rPr lang="en-US" sz="2600" dirty="0" smtClean="0">
                <a:latin typeface="Calibri" pitchFamily="34" charset="0"/>
                <a:cs typeface="Calibri" pitchFamily="34" charset="0"/>
              </a:rPr>
              <a:t/>
            </a:r>
            <a:br>
              <a:rPr lang="en-US" sz="2600" dirty="0" smtClean="0">
                <a:latin typeface="Calibri" pitchFamily="34" charset="0"/>
                <a:cs typeface="Calibri" pitchFamily="34" charset="0"/>
              </a:rPr>
            </a:br>
            <a:r>
              <a:rPr lang="en-US" sz="2600" dirty="0" smtClean="0">
                <a:latin typeface="Calibri" pitchFamily="34" charset="0"/>
                <a:cs typeface="Calibri" pitchFamily="34" charset="0"/>
              </a:rPr>
              <a:t> </a:t>
            </a:r>
            <a:br>
              <a:rPr lang="en-US" sz="2600" dirty="0" smtClean="0">
                <a:latin typeface="Calibri" pitchFamily="34" charset="0"/>
                <a:cs typeface="Calibri" pitchFamily="34" charset="0"/>
              </a:rPr>
            </a:br>
            <a:endParaRPr lang="en-US" sz="2600" dirty="0">
              <a:latin typeface="Calibri" pitchFamily="34" charset="0"/>
              <a:cs typeface="Calibri"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80928"/>
            <a:ext cx="8712968" cy="1143000"/>
          </a:xfrm>
        </p:spPr>
        <p:txBody>
          <a:bodyPr/>
          <a:lstStyle/>
          <a:p>
            <a:pPr algn="l"/>
            <a:r>
              <a:rPr lang="en-US" sz="2800" dirty="0" err="1" smtClean="0"/>
              <a:t>apakah</a:t>
            </a:r>
            <a:r>
              <a:rPr lang="en-US" sz="2800" dirty="0" smtClean="0"/>
              <a:t> </a:t>
            </a:r>
            <a:r>
              <a:rPr lang="en-US" sz="2800" dirty="0" err="1" smtClean="0"/>
              <a:t>gunanya</a:t>
            </a:r>
            <a:r>
              <a:rPr lang="en-US" sz="2800" dirty="0" smtClean="0"/>
              <a:t> </a:t>
            </a:r>
            <a:r>
              <a:rPr lang="en-US" sz="2800" dirty="0" err="1" smtClean="0"/>
              <a:t>itu</a:t>
            </a:r>
            <a:r>
              <a:rPr lang="en-US" sz="2800" dirty="0" smtClean="0"/>
              <a:t> </a:t>
            </a:r>
            <a:r>
              <a:rPr lang="en-US" sz="2800" dirty="0" err="1" smtClean="0"/>
              <a:t>bagimu</a:t>
            </a:r>
            <a:r>
              <a:rPr lang="en-US" sz="2800" dirty="0" smtClean="0"/>
              <a:t>, </a:t>
            </a:r>
            <a:r>
              <a:rPr lang="en-US" sz="2800" dirty="0" err="1" smtClean="0"/>
              <a:t>jika</a:t>
            </a:r>
            <a:r>
              <a:rPr lang="en-US" sz="2800" dirty="0" smtClean="0"/>
              <a:t> </a:t>
            </a:r>
            <a:r>
              <a:rPr lang="en-US" sz="2800" dirty="0" err="1" smtClean="0"/>
              <a:t>aku</a:t>
            </a:r>
            <a:r>
              <a:rPr lang="en-US" sz="2800" dirty="0" smtClean="0"/>
              <a:t> </a:t>
            </a:r>
            <a:r>
              <a:rPr lang="en-US" sz="2800" dirty="0" err="1" smtClean="0"/>
              <a:t>tidak</a:t>
            </a:r>
            <a:r>
              <a:rPr lang="en-US" sz="2800" dirty="0" smtClean="0"/>
              <a:t> </a:t>
            </a:r>
            <a:r>
              <a:rPr lang="en-US" sz="2800" dirty="0" err="1" smtClean="0"/>
              <a:t>menyampaikan</a:t>
            </a:r>
            <a:r>
              <a:rPr lang="en-US" sz="2800" dirty="0" smtClean="0"/>
              <a:t> </a:t>
            </a:r>
            <a:r>
              <a:rPr lang="en-US" sz="2800" dirty="0" err="1" smtClean="0"/>
              <a:t>kepadamu</a:t>
            </a:r>
            <a:r>
              <a:rPr lang="en-US" sz="2800" dirty="0" smtClean="0"/>
              <a:t> </a:t>
            </a:r>
            <a:r>
              <a:rPr lang="en-US" sz="2800" dirty="0" err="1" smtClean="0"/>
              <a:t>penyataan</a:t>
            </a:r>
            <a:r>
              <a:rPr lang="en-US" sz="2800" dirty="0" smtClean="0"/>
              <a:t> Allah </a:t>
            </a:r>
            <a:r>
              <a:rPr lang="en-US" sz="2800" dirty="0" err="1" smtClean="0"/>
              <a:t>atau</a:t>
            </a:r>
            <a:r>
              <a:rPr lang="en-US" sz="2800" dirty="0" smtClean="0"/>
              <a:t> </a:t>
            </a:r>
            <a:r>
              <a:rPr lang="en-US" sz="2800" dirty="0" err="1" smtClean="0"/>
              <a:t>pengetahuan</a:t>
            </a:r>
            <a:r>
              <a:rPr lang="en-US" sz="2800" dirty="0" smtClean="0"/>
              <a:t> </a:t>
            </a:r>
            <a:r>
              <a:rPr lang="en-US" sz="2800" dirty="0" err="1" smtClean="0"/>
              <a:t>atau</a:t>
            </a:r>
            <a:r>
              <a:rPr lang="en-US" sz="2800" dirty="0" smtClean="0"/>
              <a:t> </a:t>
            </a:r>
            <a:r>
              <a:rPr lang="en-US" sz="2800" dirty="0" err="1" smtClean="0"/>
              <a:t>nubuat</a:t>
            </a:r>
            <a:r>
              <a:rPr lang="en-US" sz="2800" dirty="0" smtClean="0"/>
              <a:t> </a:t>
            </a:r>
            <a:r>
              <a:rPr lang="en-US" sz="2800" dirty="0" err="1" smtClean="0"/>
              <a:t>atau</a:t>
            </a:r>
            <a:r>
              <a:rPr lang="en-US" sz="2800" dirty="0" smtClean="0"/>
              <a:t> </a:t>
            </a:r>
            <a:r>
              <a:rPr lang="en-US" sz="2800" dirty="0" err="1" smtClean="0"/>
              <a:t>pengajaran</a:t>
            </a:r>
            <a:r>
              <a:rPr lang="en-US" sz="2800" dirty="0" smtClean="0"/>
              <a:t>? (6)</a:t>
            </a:r>
            <a:br>
              <a:rPr lang="en-US" sz="2800" dirty="0" smtClean="0"/>
            </a:br>
            <a:r>
              <a:rPr lang="en-US" sz="2800" dirty="0" smtClean="0"/>
              <a:t> </a:t>
            </a:r>
            <a:br>
              <a:rPr lang="en-US" sz="2800" dirty="0" smtClean="0"/>
            </a:br>
            <a:r>
              <a:rPr lang="en-US" sz="2800" dirty="0" err="1" smtClean="0"/>
              <a:t>seperti</a:t>
            </a:r>
            <a:r>
              <a:rPr lang="en-US" sz="2800" dirty="0" smtClean="0"/>
              <a:t> </a:t>
            </a:r>
            <a:r>
              <a:rPr lang="en-US" sz="2800" dirty="0" err="1" smtClean="0"/>
              <a:t>tidak</a:t>
            </a:r>
            <a:r>
              <a:rPr lang="en-US" sz="2800" dirty="0" smtClean="0"/>
              <a:t> </a:t>
            </a:r>
            <a:r>
              <a:rPr lang="en-US" sz="2800" dirty="0" err="1" smtClean="0"/>
              <a:t>orang</a:t>
            </a:r>
            <a:r>
              <a:rPr lang="en-US" sz="2800" dirty="0" smtClean="0"/>
              <a:t> </a:t>
            </a:r>
            <a:r>
              <a:rPr lang="en-US" sz="2800" dirty="0" err="1" smtClean="0"/>
              <a:t>dapat</a:t>
            </a:r>
            <a:r>
              <a:rPr lang="en-US" sz="2800" dirty="0" smtClean="0"/>
              <a:t> </a:t>
            </a:r>
            <a:r>
              <a:rPr lang="en-US" sz="2800" dirty="0" err="1" smtClean="0"/>
              <a:t>mengetahui</a:t>
            </a:r>
            <a:r>
              <a:rPr lang="en-US" sz="2800" dirty="0" smtClean="0"/>
              <a:t> </a:t>
            </a:r>
            <a:r>
              <a:rPr lang="en-US" sz="2800" dirty="0" err="1" smtClean="0"/>
              <a:t>lagu</a:t>
            </a:r>
            <a:r>
              <a:rPr lang="en-US" sz="2800" dirty="0" smtClean="0"/>
              <a:t> </a:t>
            </a:r>
            <a:r>
              <a:rPr lang="en-US" sz="2800" dirty="0" err="1" smtClean="0"/>
              <a:t>apakah</a:t>
            </a:r>
            <a:r>
              <a:rPr lang="en-US" sz="2800" dirty="0" smtClean="0"/>
              <a:t> yang </a:t>
            </a:r>
            <a:r>
              <a:rPr lang="en-US" sz="2800" dirty="0" err="1" smtClean="0"/>
              <a:t>dimainkan</a:t>
            </a:r>
            <a:r>
              <a:rPr lang="en-US" sz="2800" dirty="0" smtClean="0"/>
              <a:t> </a:t>
            </a:r>
            <a:r>
              <a:rPr lang="en-US" sz="2800" dirty="0" err="1" smtClean="0"/>
              <a:t>seruling</a:t>
            </a:r>
            <a:r>
              <a:rPr lang="en-US" sz="2800" dirty="0" smtClean="0"/>
              <a:t> </a:t>
            </a:r>
            <a:r>
              <a:rPr lang="en-US" sz="2800" dirty="0" err="1" smtClean="0"/>
              <a:t>atau</a:t>
            </a:r>
            <a:r>
              <a:rPr lang="en-US" sz="2800" dirty="0" smtClean="0"/>
              <a:t> </a:t>
            </a:r>
            <a:r>
              <a:rPr lang="en-US" sz="2800" dirty="0" err="1" smtClean="0"/>
              <a:t>kecapi</a:t>
            </a:r>
            <a:r>
              <a:rPr lang="en-US" sz="2800" dirty="0" smtClean="0"/>
              <a:t> </a:t>
            </a:r>
            <a:r>
              <a:rPr lang="en-US" sz="2800" dirty="0" err="1" smtClean="0"/>
              <a:t>kerena</a:t>
            </a:r>
            <a:r>
              <a:rPr lang="en-US" sz="2800" dirty="0" smtClean="0"/>
              <a:t> </a:t>
            </a:r>
            <a:r>
              <a:rPr lang="en-US" sz="2800" dirty="0" err="1" smtClean="0"/>
              <a:t>keduanya</a:t>
            </a:r>
            <a:r>
              <a:rPr lang="en-US" sz="2800" dirty="0" smtClean="0"/>
              <a:t> </a:t>
            </a:r>
            <a:r>
              <a:rPr lang="en-US" sz="2800" dirty="0" err="1" smtClean="0"/>
              <a:t>tidak</a:t>
            </a:r>
            <a:r>
              <a:rPr lang="en-US" sz="2800" dirty="0" smtClean="0"/>
              <a:t> </a:t>
            </a:r>
            <a:r>
              <a:rPr lang="en-US" sz="2800" dirty="0" err="1" smtClean="0"/>
              <a:t>mengeluarkan</a:t>
            </a:r>
            <a:r>
              <a:rPr lang="en-US" sz="2800" dirty="0" smtClean="0"/>
              <a:t> </a:t>
            </a:r>
            <a:r>
              <a:rPr lang="en-US" sz="2800" dirty="0" err="1" smtClean="0"/>
              <a:t>bunyi</a:t>
            </a:r>
            <a:r>
              <a:rPr lang="en-US" sz="2800" dirty="0" smtClean="0"/>
              <a:t> yang </a:t>
            </a:r>
            <a:r>
              <a:rPr lang="en-US" sz="2800" dirty="0" err="1" smtClean="0"/>
              <a:t>berbeda</a:t>
            </a:r>
            <a:r>
              <a:rPr lang="en-US" sz="2800" dirty="0" smtClean="0"/>
              <a:t> (7)</a:t>
            </a:r>
            <a:br>
              <a:rPr lang="en-US" sz="2800" dirty="0" smtClean="0"/>
            </a:br>
            <a:r>
              <a:rPr lang="en-US" sz="2800" dirty="0" smtClean="0"/>
              <a:t> </a:t>
            </a:r>
            <a:br>
              <a:rPr lang="en-US" sz="2800" dirty="0" smtClean="0"/>
            </a:br>
            <a:r>
              <a:rPr lang="en-US" sz="2800" dirty="0" err="1" smtClean="0"/>
              <a:t>seperti</a:t>
            </a:r>
            <a:r>
              <a:rPr lang="en-US" sz="2800" dirty="0" smtClean="0"/>
              <a:t> </a:t>
            </a:r>
            <a:r>
              <a:rPr lang="en-US" sz="2800" dirty="0" err="1" smtClean="0"/>
              <a:t>tidak</a:t>
            </a:r>
            <a:r>
              <a:rPr lang="en-US" sz="2800" dirty="0" smtClean="0"/>
              <a:t> </a:t>
            </a:r>
            <a:r>
              <a:rPr lang="en-US" sz="2800" dirty="0" err="1" smtClean="0"/>
              <a:t>ada</a:t>
            </a:r>
            <a:r>
              <a:rPr lang="en-US" sz="2800" dirty="0" smtClean="0"/>
              <a:t> yang </a:t>
            </a:r>
            <a:r>
              <a:rPr lang="en-US" sz="2800" dirty="0" err="1" smtClean="0"/>
              <a:t>menyiapkan</a:t>
            </a:r>
            <a:r>
              <a:rPr lang="en-US" sz="2800" dirty="0" smtClean="0"/>
              <a:t> </a:t>
            </a:r>
            <a:r>
              <a:rPr lang="en-US" sz="2800" dirty="0" err="1" smtClean="0"/>
              <a:t>diri</a:t>
            </a:r>
            <a:r>
              <a:rPr lang="en-US" sz="2800" dirty="0" smtClean="0"/>
              <a:t> </a:t>
            </a:r>
            <a:r>
              <a:rPr lang="en-US" sz="2800" dirty="0" err="1" smtClean="0"/>
              <a:t>untuk</a:t>
            </a:r>
            <a:r>
              <a:rPr lang="en-US" sz="2800" dirty="0" smtClean="0"/>
              <a:t> </a:t>
            </a:r>
            <a:r>
              <a:rPr lang="en-US" sz="2800" dirty="0" err="1" smtClean="0"/>
              <a:t>berperang</a:t>
            </a:r>
            <a:r>
              <a:rPr lang="en-US" sz="2800" dirty="0" smtClean="0"/>
              <a:t> </a:t>
            </a:r>
            <a:r>
              <a:rPr lang="en-US" sz="2800" dirty="0" err="1" smtClean="0"/>
              <a:t>kerena</a:t>
            </a:r>
            <a:r>
              <a:rPr lang="en-US" sz="2800" dirty="0" smtClean="0"/>
              <a:t> </a:t>
            </a:r>
            <a:r>
              <a:rPr lang="en-US" sz="2800" dirty="0" err="1" smtClean="0"/>
              <a:t>nafiri</a:t>
            </a:r>
            <a:r>
              <a:rPr lang="en-US" sz="2800" dirty="0" smtClean="0"/>
              <a:t> </a:t>
            </a:r>
            <a:r>
              <a:rPr lang="en-US" sz="2800" dirty="0" err="1" smtClean="0"/>
              <a:t>tidak</a:t>
            </a:r>
            <a:r>
              <a:rPr lang="en-US" sz="2800" dirty="0" smtClean="0"/>
              <a:t> </a:t>
            </a:r>
            <a:r>
              <a:rPr lang="en-US" sz="2800" dirty="0" err="1" smtClean="0"/>
              <a:t>mengeluarkan</a:t>
            </a:r>
            <a:r>
              <a:rPr lang="en-US" sz="2800" dirty="0" smtClean="0"/>
              <a:t> </a:t>
            </a:r>
            <a:r>
              <a:rPr lang="en-US" sz="2800" dirty="0" err="1" smtClean="0"/>
              <a:t>bunyi</a:t>
            </a:r>
            <a:r>
              <a:rPr lang="en-US" sz="2800" dirty="0" smtClean="0"/>
              <a:t> yang </a:t>
            </a:r>
            <a:r>
              <a:rPr lang="en-US" sz="2800" dirty="0" err="1" smtClean="0"/>
              <a:t>terang</a:t>
            </a:r>
            <a:r>
              <a:rPr lang="en-US" sz="2800" dirty="0" smtClean="0"/>
              <a:t> (8)</a:t>
            </a:r>
            <a:br>
              <a:rPr lang="en-US" sz="2800" dirty="0" smtClean="0"/>
            </a:br>
            <a:r>
              <a:rPr lang="en-US" sz="2800" dirty="0" smtClean="0"/>
              <a:t/>
            </a:r>
            <a:br>
              <a:rPr lang="en-US" sz="2800" dirty="0" smtClean="0"/>
            </a:br>
            <a:endParaRPr lang="en-US" sz="2800" dirty="0">
              <a:latin typeface="Calibri" pitchFamily="34" charset="0"/>
              <a:cs typeface="Calibri"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934072"/>
            <a:ext cx="8712968" cy="1143000"/>
          </a:xfrm>
        </p:spPr>
        <p:txBody>
          <a:bodyPr/>
          <a:lstStyle/>
          <a:p>
            <a:pPr algn="l"/>
            <a:r>
              <a:rPr lang="en-US" sz="2800" dirty="0" err="1" smtClean="0"/>
              <a:t>kamu</a:t>
            </a:r>
            <a:r>
              <a:rPr lang="en-US" sz="2800" dirty="0" smtClean="0"/>
              <a:t> yang </a:t>
            </a:r>
            <a:r>
              <a:rPr lang="en-US" sz="2800" dirty="0" err="1" smtClean="0"/>
              <a:t>berkata-kata</a:t>
            </a:r>
            <a:r>
              <a:rPr lang="en-US" sz="2800" dirty="0" smtClean="0"/>
              <a:t> </a:t>
            </a:r>
            <a:r>
              <a:rPr lang="en-US" sz="2800" dirty="0" err="1" smtClean="0"/>
              <a:t>dengan</a:t>
            </a:r>
            <a:r>
              <a:rPr lang="en-US" sz="2800" dirty="0" smtClean="0"/>
              <a:t> </a:t>
            </a:r>
            <a:r>
              <a:rPr lang="en-US" sz="2800" dirty="0" err="1" smtClean="0"/>
              <a:t>bahasa</a:t>
            </a:r>
            <a:r>
              <a:rPr lang="en-US" sz="2800" dirty="0" smtClean="0"/>
              <a:t> </a:t>
            </a:r>
            <a:r>
              <a:rPr lang="en-US" sz="2800" dirty="0" err="1" smtClean="0"/>
              <a:t>roh</a:t>
            </a:r>
            <a:r>
              <a:rPr lang="en-US" sz="2800" dirty="0" smtClean="0"/>
              <a:t>: </a:t>
            </a:r>
            <a:r>
              <a:rPr lang="en-US" sz="2800" dirty="0" err="1" smtClean="0"/>
              <a:t>jika</a:t>
            </a:r>
            <a:r>
              <a:rPr lang="en-US" sz="2800" dirty="0" smtClean="0"/>
              <a:t> </a:t>
            </a:r>
            <a:r>
              <a:rPr lang="en-US" sz="2800" dirty="0" err="1" smtClean="0"/>
              <a:t>kamu</a:t>
            </a:r>
            <a:r>
              <a:rPr lang="en-US" sz="2800" dirty="0" smtClean="0"/>
              <a:t> </a:t>
            </a:r>
            <a:r>
              <a:rPr lang="en-US" sz="2800" dirty="0" err="1" smtClean="0"/>
              <a:t>tidak</a:t>
            </a:r>
            <a:r>
              <a:rPr lang="en-US" sz="2800" dirty="0" smtClean="0"/>
              <a:t> </a:t>
            </a:r>
            <a:r>
              <a:rPr lang="en-US" sz="2800" dirty="0" err="1" smtClean="0"/>
              <a:t>mempergunakan</a:t>
            </a:r>
            <a:r>
              <a:rPr lang="en-US" sz="2800" dirty="0" smtClean="0"/>
              <a:t> </a:t>
            </a:r>
            <a:r>
              <a:rPr lang="en-US" sz="2800" dirty="0" err="1" smtClean="0"/>
              <a:t>kata-kata</a:t>
            </a:r>
            <a:r>
              <a:rPr lang="en-US" sz="2800" dirty="0" smtClean="0"/>
              <a:t> yang </a:t>
            </a:r>
            <a:r>
              <a:rPr lang="en-US" sz="2800" dirty="0" err="1" smtClean="0"/>
              <a:t>jelas</a:t>
            </a:r>
            <a:r>
              <a:rPr lang="en-US" sz="2800" dirty="0" smtClean="0"/>
              <a:t>, </a:t>
            </a:r>
            <a:r>
              <a:rPr lang="en-US" sz="2800" dirty="0" err="1" smtClean="0"/>
              <a:t>bagaimanakah</a:t>
            </a:r>
            <a:r>
              <a:rPr lang="en-US" sz="2800" dirty="0" smtClean="0"/>
              <a:t> </a:t>
            </a:r>
            <a:r>
              <a:rPr lang="en-US" sz="2800" dirty="0" err="1" smtClean="0"/>
              <a:t>orang</a:t>
            </a:r>
            <a:r>
              <a:rPr lang="en-US" sz="2800" dirty="0" smtClean="0"/>
              <a:t> </a:t>
            </a:r>
            <a:r>
              <a:rPr lang="en-US" sz="2800" dirty="0" err="1" smtClean="0"/>
              <a:t>dapat</a:t>
            </a:r>
            <a:r>
              <a:rPr lang="en-US" sz="2800" dirty="0" smtClean="0"/>
              <a:t> </a:t>
            </a:r>
            <a:r>
              <a:rPr lang="en-US" sz="2800" dirty="0" err="1" smtClean="0"/>
              <a:t>mengerti</a:t>
            </a:r>
            <a:r>
              <a:rPr lang="en-US" sz="2800" dirty="0" smtClean="0"/>
              <a:t> </a:t>
            </a:r>
            <a:r>
              <a:rPr lang="en-US" sz="2800" dirty="0" err="1" smtClean="0"/>
              <a:t>apa</a:t>
            </a:r>
            <a:r>
              <a:rPr lang="en-US" sz="2800" dirty="0" smtClean="0"/>
              <a:t> yang </a:t>
            </a:r>
            <a:r>
              <a:rPr lang="en-US" sz="2800" dirty="0" err="1" smtClean="0"/>
              <a:t>kamu</a:t>
            </a:r>
            <a:r>
              <a:rPr lang="en-US" sz="2800" dirty="0" smtClean="0"/>
              <a:t> </a:t>
            </a:r>
            <a:r>
              <a:rPr lang="en-US" sz="2800" dirty="0" err="1" smtClean="0"/>
              <a:t>katakan</a:t>
            </a:r>
            <a:r>
              <a:rPr lang="en-US" sz="2800" dirty="0" smtClean="0"/>
              <a:t>? </a:t>
            </a:r>
            <a:r>
              <a:rPr lang="en-US" sz="2800" dirty="0" err="1" smtClean="0"/>
              <a:t>Kata-katamu</a:t>
            </a:r>
            <a:r>
              <a:rPr lang="en-US" sz="2800" dirty="0" smtClean="0"/>
              <a:t> </a:t>
            </a:r>
            <a:r>
              <a:rPr lang="en-US" sz="2800" dirty="0" err="1" smtClean="0"/>
              <a:t>sia-sia</a:t>
            </a:r>
            <a:r>
              <a:rPr lang="en-US" sz="2800" dirty="0" smtClean="0"/>
              <a:t> </a:t>
            </a:r>
            <a:r>
              <a:rPr lang="en-US" sz="2800" dirty="0" err="1" smtClean="0"/>
              <a:t>saja</a:t>
            </a:r>
            <a:r>
              <a:rPr lang="en-US" sz="2800" dirty="0" smtClean="0"/>
              <a:t> </a:t>
            </a:r>
            <a:r>
              <a:rPr lang="en-US" sz="2800" dirty="0" err="1" smtClean="0"/>
              <a:t>kamu</a:t>
            </a:r>
            <a:r>
              <a:rPr lang="en-US" sz="2800" dirty="0" smtClean="0"/>
              <a:t> </a:t>
            </a:r>
            <a:r>
              <a:rPr lang="en-US" sz="2800" dirty="0" err="1" smtClean="0"/>
              <a:t>ucapkan</a:t>
            </a:r>
            <a:r>
              <a:rPr lang="en-US" sz="2800" dirty="0" smtClean="0"/>
              <a:t> </a:t>
            </a:r>
            <a:r>
              <a:rPr lang="en-US" sz="2800" dirty="0" err="1" smtClean="0"/>
              <a:t>di</a:t>
            </a:r>
            <a:r>
              <a:rPr lang="en-US" sz="2800" dirty="0" smtClean="0"/>
              <a:t> </a:t>
            </a:r>
            <a:r>
              <a:rPr lang="en-US" sz="2800" dirty="0" err="1" smtClean="0"/>
              <a:t>udara</a:t>
            </a:r>
            <a:r>
              <a:rPr lang="en-US" sz="2800" dirty="0" smtClean="0"/>
              <a:t>! (9)</a:t>
            </a:r>
            <a:br>
              <a:rPr lang="en-US" sz="2800" dirty="0" smtClean="0"/>
            </a:br>
            <a:r>
              <a:rPr lang="en-US" sz="2800" dirty="0" smtClean="0"/>
              <a:t/>
            </a:r>
            <a:br>
              <a:rPr lang="en-US" sz="2800" dirty="0" smtClean="0"/>
            </a:br>
            <a:r>
              <a:rPr lang="en-US" sz="2800" dirty="0" err="1" smtClean="0"/>
              <a:t>aku</a:t>
            </a:r>
            <a:r>
              <a:rPr lang="en-US" sz="2800" dirty="0" smtClean="0"/>
              <a:t> </a:t>
            </a:r>
            <a:r>
              <a:rPr lang="en-US" sz="2800" dirty="0" err="1" smtClean="0"/>
              <a:t>menjadi</a:t>
            </a:r>
            <a:r>
              <a:rPr lang="en-US" sz="2800" dirty="0" smtClean="0"/>
              <a:t> </a:t>
            </a:r>
            <a:r>
              <a:rPr lang="en-US" sz="2800" dirty="0" err="1" smtClean="0"/>
              <a:t>orang</a:t>
            </a:r>
            <a:r>
              <a:rPr lang="en-US" sz="2800" dirty="0" smtClean="0"/>
              <a:t> </a:t>
            </a:r>
            <a:r>
              <a:rPr lang="en-US" sz="2800" dirty="0" err="1" smtClean="0"/>
              <a:t>asing</a:t>
            </a:r>
            <a:r>
              <a:rPr lang="en-US" sz="2800" dirty="0" smtClean="0"/>
              <a:t> </a:t>
            </a:r>
            <a:r>
              <a:rPr lang="en-US" sz="2800" dirty="0" err="1" smtClean="0"/>
              <a:t>bagi</a:t>
            </a:r>
            <a:r>
              <a:rPr lang="en-US" sz="2800" dirty="0" smtClean="0"/>
              <a:t> </a:t>
            </a:r>
            <a:r>
              <a:rPr lang="en-US" sz="2800" dirty="0" err="1" smtClean="0"/>
              <a:t>dia</a:t>
            </a:r>
            <a:r>
              <a:rPr lang="en-US" sz="2800" dirty="0" smtClean="0"/>
              <a:t> yang </a:t>
            </a:r>
            <a:r>
              <a:rPr lang="en-US" sz="2800" dirty="0" err="1" smtClean="0"/>
              <a:t>mempergunakan</a:t>
            </a:r>
            <a:r>
              <a:rPr lang="en-US" sz="2800" dirty="0" smtClean="0"/>
              <a:t> </a:t>
            </a:r>
            <a:r>
              <a:rPr lang="en-US" sz="2800" dirty="0" err="1" smtClean="0"/>
              <a:t>dan</a:t>
            </a:r>
            <a:r>
              <a:rPr lang="en-US" sz="2800" dirty="0" smtClean="0"/>
              <a:t> </a:t>
            </a:r>
            <a:r>
              <a:rPr lang="en-US" sz="2800" dirty="0" err="1" smtClean="0"/>
              <a:t>dia</a:t>
            </a:r>
            <a:r>
              <a:rPr lang="en-US" sz="2800" dirty="0" smtClean="0"/>
              <a:t> </a:t>
            </a:r>
            <a:r>
              <a:rPr lang="en-US" sz="2800" dirty="0" err="1" smtClean="0"/>
              <a:t>orang</a:t>
            </a:r>
            <a:r>
              <a:rPr lang="en-US" sz="2800" dirty="0" smtClean="0"/>
              <a:t> </a:t>
            </a:r>
            <a:r>
              <a:rPr lang="en-US" sz="2800" dirty="0" err="1" smtClean="0"/>
              <a:t>asing</a:t>
            </a:r>
            <a:r>
              <a:rPr lang="en-US" sz="2800" dirty="0" smtClean="0"/>
              <a:t> </a:t>
            </a:r>
            <a:r>
              <a:rPr lang="en-US" sz="2800" dirty="0" err="1" smtClean="0"/>
              <a:t>bagiku</a:t>
            </a:r>
            <a:r>
              <a:rPr lang="en-US" sz="2800" dirty="0" smtClean="0"/>
              <a:t> (11)</a:t>
            </a:r>
            <a:br>
              <a:rPr lang="en-US" sz="2800" dirty="0" smtClean="0"/>
            </a:br>
            <a:r>
              <a:rPr lang="en-US" sz="2800" dirty="0" smtClean="0"/>
              <a:t> </a:t>
            </a:r>
            <a:br>
              <a:rPr lang="en-US" sz="2800" dirty="0" smtClean="0"/>
            </a:br>
            <a:r>
              <a:rPr lang="en-US" sz="2800" dirty="0" err="1" smtClean="0"/>
              <a:t>orang</a:t>
            </a:r>
            <a:r>
              <a:rPr lang="en-US" sz="2800" dirty="0" smtClean="0"/>
              <a:t> lain </a:t>
            </a:r>
            <a:r>
              <a:rPr lang="en-US" sz="2800" dirty="0" err="1" smtClean="0"/>
              <a:t>tidak</a:t>
            </a:r>
            <a:r>
              <a:rPr lang="en-US" sz="2800" dirty="0" smtClean="0"/>
              <a:t> </a:t>
            </a:r>
            <a:r>
              <a:rPr lang="en-US" sz="2800" dirty="0" err="1" smtClean="0"/>
              <a:t>membangun</a:t>
            </a:r>
            <a:r>
              <a:rPr lang="en-US" sz="2800" dirty="0" smtClean="0"/>
              <a:t> (</a:t>
            </a:r>
            <a:r>
              <a:rPr lang="en-US" sz="2800" dirty="0" err="1" smtClean="0"/>
              <a:t>memperkuat</a:t>
            </a:r>
            <a:r>
              <a:rPr lang="en-US" sz="2800" dirty="0" smtClean="0"/>
              <a:t>) (12)</a:t>
            </a:r>
            <a:br>
              <a:rPr lang="en-US" sz="2800" dirty="0" smtClean="0"/>
            </a:br>
            <a:r>
              <a:rPr lang="en-US" sz="2800" dirty="0" smtClean="0"/>
              <a:t> </a:t>
            </a:r>
            <a:br>
              <a:rPr lang="en-US" sz="2800" dirty="0" smtClean="0"/>
            </a:br>
            <a:r>
              <a:rPr lang="en-US" sz="2800" dirty="0" err="1" smtClean="0"/>
              <a:t>jika</a:t>
            </a:r>
            <a:r>
              <a:rPr lang="en-US" sz="2800" dirty="0" smtClean="0"/>
              <a:t> </a:t>
            </a:r>
            <a:r>
              <a:rPr lang="en-US" sz="2800" dirty="0" err="1" smtClean="0"/>
              <a:t>aku</a:t>
            </a:r>
            <a:r>
              <a:rPr lang="en-US" sz="2800" dirty="0" smtClean="0"/>
              <a:t> </a:t>
            </a:r>
            <a:r>
              <a:rPr lang="en-US" sz="2800" dirty="0" err="1" smtClean="0"/>
              <a:t>berdoa</a:t>
            </a:r>
            <a:r>
              <a:rPr lang="en-US" sz="2800" dirty="0" smtClean="0"/>
              <a:t> </a:t>
            </a:r>
            <a:r>
              <a:rPr lang="en-US" sz="2800" dirty="0" err="1" smtClean="0"/>
              <a:t>dengan</a:t>
            </a:r>
            <a:r>
              <a:rPr lang="en-US" sz="2800" dirty="0" smtClean="0"/>
              <a:t> </a:t>
            </a:r>
            <a:r>
              <a:rPr lang="en-US" sz="2800" dirty="0" err="1" smtClean="0"/>
              <a:t>bahasa</a:t>
            </a:r>
            <a:r>
              <a:rPr lang="en-US" sz="2800" dirty="0" smtClean="0"/>
              <a:t> </a:t>
            </a:r>
            <a:r>
              <a:rPr lang="en-US" sz="2800" dirty="0" err="1" smtClean="0"/>
              <a:t>roh</a:t>
            </a:r>
            <a:r>
              <a:rPr lang="en-US" sz="2800" dirty="0" smtClean="0"/>
              <a:t>, </a:t>
            </a:r>
            <a:r>
              <a:rPr lang="en-US" sz="2800" dirty="0" err="1" smtClean="0"/>
              <a:t>akal</a:t>
            </a:r>
            <a:r>
              <a:rPr lang="en-US" sz="2800" dirty="0" smtClean="0"/>
              <a:t> </a:t>
            </a:r>
            <a:r>
              <a:rPr lang="en-US" sz="2800" dirty="0" err="1" smtClean="0"/>
              <a:t>budiku</a:t>
            </a:r>
            <a:r>
              <a:rPr lang="en-US" sz="2800" dirty="0" smtClean="0"/>
              <a:t> </a:t>
            </a:r>
            <a:r>
              <a:rPr lang="en-US" sz="2800" dirty="0" err="1" smtClean="0"/>
              <a:t>tidak</a:t>
            </a:r>
            <a:r>
              <a:rPr lang="en-US" sz="2800" dirty="0" smtClean="0"/>
              <a:t> </a:t>
            </a:r>
            <a:r>
              <a:rPr lang="en-US" sz="2800" dirty="0" err="1" smtClean="0"/>
              <a:t>turut</a:t>
            </a:r>
            <a:r>
              <a:rPr lang="en-US" sz="2800" dirty="0" smtClean="0"/>
              <a:t> </a:t>
            </a:r>
            <a:r>
              <a:rPr lang="en-US" sz="2800" dirty="0" err="1" smtClean="0"/>
              <a:t>berdoa</a:t>
            </a:r>
            <a:r>
              <a:rPr lang="en-US" sz="2800" dirty="0" smtClean="0"/>
              <a:t> (14)</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366120"/>
            <a:ext cx="8712968" cy="1143000"/>
          </a:xfrm>
        </p:spPr>
        <p:txBody>
          <a:bodyPr/>
          <a:lstStyle/>
          <a:p>
            <a:pPr algn="l"/>
            <a:r>
              <a:rPr lang="en-US" sz="2800" dirty="0" err="1" smtClean="0"/>
              <a:t>mencegah</a:t>
            </a:r>
            <a:r>
              <a:rPr lang="en-US" sz="2800" dirty="0" smtClean="0"/>
              <a:t> </a:t>
            </a:r>
            <a:r>
              <a:rPr lang="en-US" sz="2800" dirty="0" err="1" smtClean="0"/>
              <a:t>semangat</a:t>
            </a:r>
            <a:r>
              <a:rPr lang="en-US" sz="2800" dirty="0" smtClean="0"/>
              <a:t> </a:t>
            </a:r>
            <a:r>
              <a:rPr lang="en-US" sz="2800" dirty="0" err="1" smtClean="0"/>
              <a:t>dan</a:t>
            </a:r>
            <a:r>
              <a:rPr lang="en-US" sz="2800" dirty="0" smtClean="0"/>
              <a:t> </a:t>
            </a:r>
            <a:r>
              <a:rPr lang="en-US" sz="2800" dirty="0" err="1" smtClean="0"/>
              <a:t>pikiran</a:t>
            </a:r>
            <a:r>
              <a:rPr lang="en-US" sz="2800" dirty="0" smtClean="0"/>
              <a:t> </a:t>
            </a:r>
            <a:r>
              <a:rPr lang="en-US" sz="2800" dirty="0" err="1" smtClean="0"/>
              <a:t>bekerja</a:t>
            </a:r>
            <a:r>
              <a:rPr lang="en-US" sz="2800" dirty="0" smtClean="0"/>
              <a:t> </a:t>
            </a:r>
            <a:r>
              <a:rPr lang="en-US" sz="2800" dirty="0" err="1" smtClean="0"/>
              <a:t>sama</a:t>
            </a:r>
            <a:r>
              <a:rPr lang="en-US" sz="2800" dirty="0" smtClean="0"/>
              <a:t>; </a:t>
            </a:r>
            <a:r>
              <a:rPr lang="en-US" sz="2800" dirty="0" err="1" smtClean="0"/>
              <a:t>Paulus</a:t>
            </a:r>
            <a:r>
              <a:rPr lang="en-US" sz="2800" dirty="0" smtClean="0"/>
              <a:t> </a:t>
            </a:r>
            <a:r>
              <a:rPr lang="en-US" sz="2800" dirty="0" err="1" smtClean="0"/>
              <a:t>ingin</a:t>
            </a:r>
            <a:r>
              <a:rPr lang="en-US" sz="2800" dirty="0" smtClean="0"/>
              <a:t> </a:t>
            </a:r>
            <a:r>
              <a:rPr lang="en-US" sz="2800" dirty="0" err="1" smtClean="0"/>
              <a:t>berdoa</a:t>
            </a:r>
            <a:r>
              <a:rPr lang="en-US" sz="2800" dirty="0" smtClean="0"/>
              <a:t> </a:t>
            </a:r>
            <a:r>
              <a:rPr lang="en-US" sz="2800" dirty="0" err="1" smtClean="0"/>
              <a:t>dan</a:t>
            </a:r>
            <a:r>
              <a:rPr lang="en-US" sz="2800" dirty="0" smtClean="0"/>
              <a:t> </a:t>
            </a:r>
            <a:r>
              <a:rPr lang="en-US" sz="2800" dirty="0" err="1" smtClean="0"/>
              <a:t>bernyanyi</a:t>
            </a:r>
            <a:r>
              <a:rPr lang="en-US" sz="2800" dirty="0" smtClean="0"/>
              <a:t> </a:t>
            </a:r>
            <a:r>
              <a:rPr lang="en-US" sz="2800" dirty="0" err="1" smtClean="0"/>
              <a:t>dengan</a:t>
            </a:r>
            <a:r>
              <a:rPr lang="en-US" sz="2800" dirty="0" smtClean="0"/>
              <a:t> </a:t>
            </a:r>
            <a:r>
              <a:rPr lang="en-US" sz="2800" dirty="0" err="1" smtClean="0"/>
              <a:t>semangat</a:t>
            </a:r>
            <a:r>
              <a:rPr lang="en-US" sz="2800" dirty="0" smtClean="0"/>
              <a:t> </a:t>
            </a:r>
            <a:r>
              <a:rPr lang="en-US" sz="2800" dirty="0" err="1" smtClean="0"/>
              <a:t>dan</a:t>
            </a:r>
            <a:r>
              <a:rPr lang="en-US" sz="2800" dirty="0" smtClean="0"/>
              <a:t> </a:t>
            </a:r>
            <a:r>
              <a:rPr lang="en-US" sz="2800" dirty="0" err="1" smtClean="0"/>
              <a:t>pikirannya</a:t>
            </a:r>
            <a:r>
              <a:rPr lang="en-US" sz="2800" dirty="0" smtClean="0"/>
              <a:t> </a:t>
            </a:r>
            <a:r>
              <a:rPr lang="en-US" sz="2800" dirty="0" err="1" smtClean="0"/>
              <a:t>bekerja</a:t>
            </a:r>
            <a:r>
              <a:rPr lang="en-US" sz="2800" dirty="0" smtClean="0"/>
              <a:t> </a:t>
            </a:r>
            <a:r>
              <a:rPr lang="en-US" sz="2800" dirty="0" err="1" smtClean="0"/>
              <a:t>sama</a:t>
            </a:r>
            <a:r>
              <a:rPr lang="en-US" sz="2800" dirty="0" smtClean="0"/>
              <a:t>, </a:t>
            </a:r>
            <a:r>
              <a:rPr lang="en-US" sz="2800" dirty="0" err="1" smtClean="0"/>
              <a:t>seperti</a:t>
            </a:r>
            <a:r>
              <a:rPr lang="en-US" sz="2800" dirty="0" smtClean="0"/>
              <a:t> </a:t>
            </a:r>
            <a:r>
              <a:rPr lang="en-US" sz="2800" dirty="0" err="1" smtClean="0"/>
              <a:t>berenang</a:t>
            </a:r>
            <a:r>
              <a:rPr lang="en-US" sz="2800" dirty="0" smtClean="0"/>
              <a:t> </a:t>
            </a:r>
            <a:r>
              <a:rPr lang="en-US" sz="2800" dirty="0" err="1" smtClean="0"/>
              <a:t>dengan</a:t>
            </a:r>
            <a:r>
              <a:rPr lang="en-US" sz="2800" dirty="0" smtClean="0"/>
              <a:t> </a:t>
            </a:r>
            <a:r>
              <a:rPr lang="en-US" sz="2800" dirty="0" err="1" smtClean="0"/>
              <a:t>kedua</a:t>
            </a:r>
            <a:r>
              <a:rPr lang="en-US" sz="2800" dirty="0" smtClean="0"/>
              <a:t> </a:t>
            </a:r>
            <a:r>
              <a:rPr lang="en-US" sz="2800" dirty="0" err="1" smtClean="0"/>
              <a:t>tangan</a:t>
            </a:r>
            <a:r>
              <a:rPr lang="en-US" sz="2800" dirty="0" smtClean="0"/>
              <a:t> </a:t>
            </a:r>
            <a:r>
              <a:rPr lang="en-US" sz="2800" dirty="0" err="1" smtClean="0"/>
              <a:t>kanan</a:t>
            </a:r>
            <a:r>
              <a:rPr lang="en-US" sz="2800" dirty="0" smtClean="0"/>
              <a:t> </a:t>
            </a:r>
            <a:r>
              <a:rPr lang="en-US" sz="2800" dirty="0" err="1" smtClean="0"/>
              <a:t>dan</a:t>
            </a:r>
            <a:r>
              <a:rPr lang="en-US" sz="2800" dirty="0" smtClean="0"/>
              <a:t> </a:t>
            </a:r>
            <a:r>
              <a:rPr lang="en-US" sz="2800" dirty="0" err="1" smtClean="0"/>
              <a:t>kirinya</a:t>
            </a:r>
            <a:r>
              <a:rPr lang="en-US" sz="2800" dirty="0" smtClean="0"/>
              <a:t>! (15)  </a:t>
            </a:r>
            <a:br>
              <a:rPr lang="en-US" sz="2800" dirty="0" smtClean="0"/>
            </a:br>
            <a:r>
              <a:rPr lang="en-US" sz="1400" dirty="0" smtClean="0"/>
              <a:t/>
            </a:r>
            <a:br>
              <a:rPr lang="en-US" sz="1400" dirty="0" smtClean="0"/>
            </a:br>
            <a:r>
              <a:rPr lang="en-US" sz="2800" dirty="0" err="1" smtClean="0"/>
              <a:t>Jangan</a:t>
            </a:r>
            <a:r>
              <a:rPr lang="en-US" sz="2800" dirty="0" smtClean="0"/>
              <a:t> </a:t>
            </a:r>
            <a:r>
              <a:rPr lang="en-US" sz="2800" dirty="0" err="1" smtClean="0"/>
              <a:t>menafsirkan</a:t>
            </a:r>
            <a:r>
              <a:rPr lang="en-US" sz="2800" dirty="0" smtClean="0"/>
              <a:t> </a:t>
            </a:r>
            <a:r>
              <a:rPr lang="en-US" sz="2800" dirty="0" err="1" smtClean="0"/>
              <a:t>ayat</a:t>
            </a:r>
            <a:r>
              <a:rPr lang="en-US" sz="2800" dirty="0" smtClean="0"/>
              <a:t> </a:t>
            </a:r>
            <a:r>
              <a:rPr lang="en-US" sz="2800" dirty="0" err="1" smtClean="0"/>
              <a:t>ini</a:t>
            </a:r>
            <a:r>
              <a:rPr lang="en-US" sz="2800" dirty="0" smtClean="0"/>
              <a:t> </a:t>
            </a:r>
            <a:r>
              <a:rPr lang="en-US" sz="2800" dirty="0" err="1" smtClean="0"/>
              <a:t>untuk</a:t>
            </a:r>
            <a:r>
              <a:rPr lang="en-US" sz="2800" dirty="0" smtClean="0"/>
              <a:t> </a:t>
            </a:r>
            <a:r>
              <a:rPr lang="en-US" sz="2800" dirty="0" err="1" smtClean="0"/>
              <a:t>mempromosikan</a:t>
            </a:r>
            <a:r>
              <a:rPr lang="en-US" sz="2800" dirty="0" smtClean="0"/>
              <a:t> </a:t>
            </a:r>
            <a:r>
              <a:rPr lang="en-US" sz="2800" dirty="0" err="1" smtClean="0"/>
              <a:t>hal</a:t>
            </a:r>
            <a:r>
              <a:rPr lang="en-US" sz="2800" dirty="0" smtClean="0"/>
              <a:t> yang </a:t>
            </a:r>
            <a:r>
              <a:rPr lang="en-US" sz="2800" dirty="0" err="1" smtClean="0"/>
              <a:t>sama</a:t>
            </a:r>
            <a:r>
              <a:rPr lang="en-US" sz="2800" dirty="0" smtClean="0"/>
              <a:t> </a:t>
            </a:r>
            <a:r>
              <a:rPr lang="en-US" sz="2800" dirty="0" err="1" smtClean="0"/>
              <a:t>sekali</a:t>
            </a:r>
            <a:r>
              <a:rPr lang="en-US" sz="2800" dirty="0" smtClean="0"/>
              <a:t> </a:t>
            </a:r>
            <a:r>
              <a:rPr lang="en-US" sz="2800" dirty="0" err="1" smtClean="0"/>
              <a:t>ditentang</a:t>
            </a:r>
            <a:r>
              <a:rPr lang="en-US" sz="2800" dirty="0" smtClean="0"/>
              <a:t> </a:t>
            </a:r>
            <a:r>
              <a:rPr lang="en-US" sz="2800" dirty="0" err="1" smtClean="0"/>
              <a:t>oleh</a:t>
            </a:r>
            <a:r>
              <a:rPr lang="en-US" sz="2800" dirty="0" smtClean="0"/>
              <a:t> </a:t>
            </a:r>
            <a:r>
              <a:rPr lang="en-US" sz="2800" dirty="0" err="1" smtClean="0"/>
              <a:t>Paulus</a:t>
            </a:r>
            <a:r>
              <a:rPr lang="en-US" sz="2800" dirty="0" smtClean="0"/>
              <a:t> </a:t>
            </a:r>
            <a:r>
              <a:rPr lang="en-US" sz="2800" dirty="0" err="1" smtClean="0"/>
              <a:t>di</a:t>
            </a:r>
            <a:r>
              <a:rPr lang="en-US" sz="2800" dirty="0" smtClean="0"/>
              <a:t> </a:t>
            </a:r>
            <a:r>
              <a:rPr lang="en-US" sz="2800" dirty="0" err="1" smtClean="0"/>
              <a:t>sepanjang</a:t>
            </a:r>
            <a:r>
              <a:rPr lang="en-US" sz="2800" dirty="0" smtClean="0"/>
              <a:t> </a:t>
            </a:r>
            <a:r>
              <a:rPr lang="en-US" sz="2800" dirty="0" err="1" smtClean="0"/>
              <a:t>pasal</a:t>
            </a:r>
            <a:r>
              <a:rPr lang="en-US" sz="2800" dirty="0" smtClean="0"/>
              <a:t> </a:t>
            </a:r>
            <a:r>
              <a:rPr lang="en-US" sz="2800" dirty="0" err="1" smtClean="0"/>
              <a:t>ini</a:t>
            </a:r>
            <a:r>
              <a:rPr lang="en-US" sz="2800" dirty="0" smtClean="0"/>
              <a:t>!</a:t>
            </a:r>
            <a:br>
              <a:rPr lang="en-US" sz="2800" dirty="0" smtClean="0"/>
            </a:br>
            <a:r>
              <a:rPr lang="en-US" sz="2800" dirty="0" smtClean="0"/>
              <a:t/>
            </a:r>
            <a:br>
              <a:rPr lang="en-US" sz="2800" dirty="0" smtClean="0"/>
            </a:br>
            <a:r>
              <a:rPr lang="en-US" sz="2800" dirty="0" err="1" smtClean="0"/>
              <a:t>orang</a:t>
            </a:r>
            <a:r>
              <a:rPr lang="en-US" sz="2800" dirty="0" smtClean="0"/>
              <a:t> lain </a:t>
            </a:r>
            <a:r>
              <a:rPr lang="en-US" sz="2800" dirty="0" err="1" smtClean="0"/>
              <a:t>tidak</a:t>
            </a:r>
            <a:r>
              <a:rPr lang="en-US" sz="2800" dirty="0" smtClean="0"/>
              <a:t> </a:t>
            </a:r>
            <a:r>
              <a:rPr lang="en-US" sz="2800" dirty="0" err="1" smtClean="0"/>
              <a:t>dapat</a:t>
            </a:r>
            <a:r>
              <a:rPr lang="en-US" sz="2800" dirty="0" smtClean="0"/>
              <a:t> </a:t>
            </a:r>
            <a:r>
              <a:rPr lang="en-US" sz="2800" dirty="0" err="1" smtClean="0"/>
              <a:t>mengatakan</a:t>
            </a:r>
            <a:r>
              <a:rPr lang="en-US" sz="2800" dirty="0" smtClean="0"/>
              <a:t> "</a:t>
            </a:r>
            <a:r>
              <a:rPr lang="en-US" sz="2800" dirty="0" err="1" smtClean="0"/>
              <a:t>amin</a:t>
            </a:r>
            <a:r>
              <a:rPr lang="en-US" sz="2800" dirty="0" smtClean="0"/>
              <a:t>" </a:t>
            </a:r>
            <a:r>
              <a:rPr lang="en-US" sz="2800" dirty="0" err="1" smtClean="0"/>
              <a:t>atas</a:t>
            </a:r>
            <a:r>
              <a:rPr lang="en-US" sz="2800" dirty="0" smtClean="0"/>
              <a:t> </a:t>
            </a:r>
            <a:r>
              <a:rPr lang="en-US" sz="2800" dirty="0" err="1" smtClean="0"/>
              <a:t>pengucapan</a:t>
            </a:r>
            <a:r>
              <a:rPr lang="en-US" sz="2800" dirty="0" smtClean="0"/>
              <a:t> </a:t>
            </a:r>
            <a:r>
              <a:rPr lang="en-US" sz="2800" dirty="0" err="1" smtClean="0"/>
              <a:t>syukurmu</a:t>
            </a:r>
            <a:r>
              <a:rPr lang="en-US" sz="2800" dirty="0" smtClean="0"/>
              <a:t> </a:t>
            </a:r>
            <a:r>
              <a:rPr lang="en-US" sz="2800" dirty="0" err="1" smtClean="0"/>
              <a:t>karena</a:t>
            </a:r>
            <a:r>
              <a:rPr lang="en-US" sz="2800" dirty="0" smtClean="0"/>
              <a:t> </a:t>
            </a:r>
            <a:r>
              <a:rPr lang="en-US" sz="2800" dirty="0" err="1" smtClean="0"/>
              <a:t>ia</a:t>
            </a:r>
            <a:r>
              <a:rPr lang="en-US" sz="2800" dirty="0" smtClean="0"/>
              <a:t> </a:t>
            </a:r>
            <a:r>
              <a:rPr lang="en-US" sz="2800" dirty="0" err="1" smtClean="0"/>
              <a:t>tidak</a:t>
            </a:r>
            <a:r>
              <a:rPr lang="en-US" sz="2800" dirty="0" smtClean="0"/>
              <a:t> </a:t>
            </a:r>
            <a:r>
              <a:rPr lang="en-US" sz="2800" dirty="0" err="1" smtClean="0"/>
              <a:t>tahu</a:t>
            </a:r>
            <a:r>
              <a:rPr lang="en-US" sz="2800" dirty="0" smtClean="0"/>
              <a:t> </a:t>
            </a:r>
            <a:r>
              <a:rPr lang="en-US" sz="2800" dirty="0" err="1" smtClean="0"/>
              <a:t>apa</a:t>
            </a:r>
            <a:r>
              <a:rPr lang="en-US" sz="2800" dirty="0" smtClean="0"/>
              <a:t> yang </a:t>
            </a:r>
            <a:r>
              <a:rPr lang="en-US" sz="2800" dirty="0" err="1" smtClean="0"/>
              <a:t>engkau</a:t>
            </a:r>
            <a:r>
              <a:rPr lang="en-US" sz="2800" dirty="0" smtClean="0"/>
              <a:t> </a:t>
            </a:r>
            <a:r>
              <a:rPr lang="en-US" sz="2800" dirty="0" err="1" smtClean="0"/>
              <a:t>katakan</a:t>
            </a:r>
            <a:r>
              <a:rPr lang="en-US" sz="2800" dirty="0" smtClean="0"/>
              <a:t> (16)</a:t>
            </a:r>
            <a:br>
              <a:rPr lang="en-US" sz="2800" dirty="0" smtClean="0"/>
            </a:br>
            <a:r>
              <a:rPr lang="en-US" sz="2800" dirty="0" smtClean="0"/>
              <a:t> </a:t>
            </a:r>
            <a:br>
              <a:rPr lang="en-US" sz="2800" dirty="0" smtClean="0"/>
            </a:br>
            <a:r>
              <a:rPr lang="en-US" sz="2800" dirty="0" err="1" smtClean="0"/>
              <a:t>orang</a:t>
            </a:r>
            <a:r>
              <a:rPr lang="en-US" sz="2800" dirty="0" smtClean="0"/>
              <a:t> lain </a:t>
            </a:r>
            <a:r>
              <a:rPr lang="en-US" sz="2800" dirty="0" err="1" smtClean="0"/>
              <a:t>tidak</a:t>
            </a:r>
            <a:r>
              <a:rPr lang="en-US" sz="2800" dirty="0" smtClean="0"/>
              <a:t> </a:t>
            </a:r>
            <a:r>
              <a:rPr lang="en-US" sz="2800" dirty="0" err="1" smtClean="0"/>
              <a:t>dibangun</a:t>
            </a:r>
            <a:r>
              <a:rPr lang="en-US" sz="2800" dirty="0" smtClean="0"/>
              <a:t> (17)</a:t>
            </a:r>
            <a:br>
              <a:rPr lang="en-US" sz="2800" dirty="0" smtClean="0"/>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366120"/>
            <a:ext cx="8712968" cy="1143000"/>
          </a:xfrm>
        </p:spPr>
        <p:txBody>
          <a:bodyPr/>
          <a:lstStyle/>
          <a:p>
            <a:pPr algn="l"/>
            <a:r>
              <a:rPr lang="en-US" sz="2800" dirty="0" err="1" smtClean="0"/>
              <a:t>kamu</a:t>
            </a:r>
            <a:r>
              <a:rPr lang="en-US" sz="2800" dirty="0" smtClean="0"/>
              <a:t> </a:t>
            </a:r>
            <a:r>
              <a:rPr lang="en-US" sz="2800" dirty="0" err="1" smtClean="0"/>
              <a:t>tidak</a:t>
            </a:r>
            <a:r>
              <a:rPr lang="en-US" sz="2800" dirty="0" smtClean="0"/>
              <a:t> </a:t>
            </a:r>
            <a:r>
              <a:rPr lang="en-US" sz="2800" dirty="0" err="1" smtClean="0"/>
              <a:t>mengucapkan</a:t>
            </a:r>
            <a:r>
              <a:rPr lang="en-US" sz="2800" dirty="0" smtClean="0"/>
              <a:t> </a:t>
            </a:r>
            <a:r>
              <a:rPr lang="en-US" sz="2800" dirty="0" err="1" smtClean="0"/>
              <a:t>kata-kata</a:t>
            </a:r>
            <a:r>
              <a:rPr lang="en-US" sz="2800" dirty="0" smtClean="0"/>
              <a:t> </a:t>
            </a:r>
            <a:r>
              <a:rPr lang="en-US" sz="2800" dirty="0" err="1" smtClean="0"/>
              <a:t>dengan</a:t>
            </a:r>
            <a:r>
              <a:rPr lang="en-US" sz="2800" dirty="0" smtClean="0"/>
              <a:t> </a:t>
            </a:r>
            <a:r>
              <a:rPr lang="en-US" sz="2800" dirty="0" err="1" smtClean="0"/>
              <a:t>pikiran</a:t>
            </a:r>
            <a:r>
              <a:rPr lang="en-US" sz="2800" dirty="0" smtClean="0"/>
              <a:t> (</a:t>
            </a:r>
            <a:r>
              <a:rPr lang="en-US" sz="2800" dirty="0" err="1" smtClean="0"/>
              <a:t>kata-kata</a:t>
            </a:r>
            <a:r>
              <a:rPr lang="en-US" sz="2800" dirty="0" smtClean="0"/>
              <a:t> yang </a:t>
            </a:r>
            <a:r>
              <a:rPr lang="en-US" sz="2800" dirty="0" err="1" smtClean="0"/>
              <a:t>dapat</a:t>
            </a:r>
            <a:r>
              <a:rPr lang="en-US" sz="2800" dirty="0" smtClean="0"/>
              <a:t> </a:t>
            </a:r>
            <a:r>
              <a:rPr lang="en-US" sz="2800" dirty="0" err="1" smtClean="0"/>
              <a:t>dipahami</a:t>
            </a:r>
            <a:r>
              <a:rPr lang="en-US" sz="2800" dirty="0" smtClean="0"/>
              <a:t>) </a:t>
            </a:r>
            <a:r>
              <a:rPr lang="en-US" sz="2800" dirty="0" err="1" smtClean="0"/>
              <a:t>untuk</a:t>
            </a:r>
            <a:r>
              <a:rPr lang="en-US" sz="2800" dirty="0" smtClean="0"/>
              <a:t> </a:t>
            </a:r>
            <a:r>
              <a:rPr lang="en-US" sz="2800" dirty="0" err="1" smtClean="0"/>
              <a:t>menginstruksikan</a:t>
            </a:r>
            <a:r>
              <a:rPr lang="en-US" sz="2800" dirty="0" smtClean="0"/>
              <a:t> </a:t>
            </a:r>
            <a:r>
              <a:rPr lang="en-US" sz="2800" dirty="0" err="1" smtClean="0"/>
              <a:t>orang</a:t>
            </a:r>
            <a:r>
              <a:rPr lang="en-US" sz="2800" dirty="0" smtClean="0"/>
              <a:t> lain (19); lima </a:t>
            </a:r>
            <a:r>
              <a:rPr lang="en-US" sz="2800" dirty="0" err="1" smtClean="0"/>
              <a:t>kata</a:t>
            </a:r>
            <a:r>
              <a:rPr lang="en-US" sz="2800" dirty="0" smtClean="0"/>
              <a:t> yang </a:t>
            </a:r>
            <a:r>
              <a:rPr lang="en-US" sz="2800" dirty="0" err="1" smtClean="0"/>
              <a:t>dipahami</a:t>
            </a:r>
            <a:r>
              <a:rPr lang="en-US" sz="2800" dirty="0" smtClean="0"/>
              <a:t> </a:t>
            </a:r>
            <a:r>
              <a:rPr lang="en-US" sz="2800" dirty="0" err="1" smtClean="0"/>
              <a:t>lebih</a:t>
            </a:r>
            <a:r>
              <a:rPr lang="en-US" sz="2800" dirty="0" smtClean="0"/>
              <a:t> </a:t>
            </a:r>
            <a:r>
              <a:rPr lang="en-US" sz="2800" dirty="0" err="1" smtClean="0"/>
              <a:t>baik</a:t>
            </a:r>
            <a:r>
              <a:rPr lang="en-US" sz="2800" dirty="0" smtClean="0"/>
              <a:t> </a:t>
            </a:r>
            <a:r>
              <a:rPr lang="en-US" sz="2800" dirty="0" err="1" smtClean="0"/>
              <a:t>dari</a:t>
            </a:r>
            <a:r>
              <a:rPr lang="en-US" sz="2800" dirty="0" smtClean="0"/>
              <a:t> 10.000 </a:t>
            </a:r>
            <a:r>
              <a:rPr lang="en-US" sz="2800" dirty="0" err="1" smtClean="0"/>
              <a:t>kata</a:t>
            </a:r>
            <a:r>
              <a:rPr lang="en-US" sz="2800" dirty="0" smtClean="0"/>
              <a:t> yang </a:t>
            </a:r>
            <a:r>
              <a:rPr lang="en-US" sz="2800" dirty="0" err="1" smtClean="0"/>
              <a:t>tidak</a:t>
            </a:r>
            <a:r>
              <a:rPr lang="en-US" sz="2800" dirty="0" smtClean="0"/>
              <a:t> </a:t>
            </a:r>
            <a:r>
              <a:rPr lang="en-US" sz="2800" dirty="0" err="1" smtClean="0"/>
              <a:t>dipahami</a:t>
            </a:r>
            <a:r>
              <a:rPr lang="en-US" sz="2800" dirty="0" smtClean="0"/>
              <a:t>.</a:t>
            </a:r>
            <a:br>
              <a:rPr lang="en-US" sz="2800" dirty="0" smtClean="0"/>
            </a:br>
            <a:r>
              <a:rPr lang="en-US" sz="2800" dirty="0" smtClean="0"/>
              <a:t> </a:t>
            </a:r>
            <a:br>
              <a:rPr lang="en-US" sz="2800" dirty="0" smtClean="0"/>
            </a:br>
            <a:r>
              <a:rPr lang="en-US" sz="2800" dirty="0" err="1" smtClean="0"/>
              <a:t>orang-orang</a:t>
            </a:r>
            <a:r>
              <a:rPr lang="en-US" sz="2800" dirty="0" smtClean="0"/>
              <a:t> </a:t>
            </a:r>
            <a:r>
              <a:rPr lang="en-US" sz="2800" dirty="0" err="1" smtClean="0"/>
              <a:t>luar</a:t>
            </a:r>
            <a:r>
              <a:rPr lang="en-US" sz="2800" dirty="0" smtClean="0"/>
              <a:t> </a:t>
            </a:r>
            <a:r>
              <a:rPr lang="en-US" sz="2800" dirty="0" err="1" smtClean="0"/>
              <a:t>atau</a:t>
            </a:r>
            <a:r>
              <a:rPr lang="en-US" sz="2800" dirty="0" smtClean="0"/>
              <a:t> </a:t>
            </a:r>
            <a:r>
              <a:rPr lang="en-US" sz="2800" dirty="0" err="1" smtClean="0"/>
              <a:t>orang-orang</a:t>
            </a:r>
            <a:r>
              <a:rPr lang="en-US" sz="2800" dirty="0" smtClean="0"/>
              <a:t> yang </a:t>
            </a:r>
            <a:r>
              <a:rPr lang="en-US" sz="2800" dirty="0" err="1" smtClean="0"/>
              <a:t>tidak</a:t>
            </a:r>
            <a:r>
              <a:rPr lang="en-US" sz="2800" dirty="0" smtClean="0"/>
              <a:t> </a:t>
            </a:r>
            <a:r>
              <a:rPr lang="en-US" sz="2800" dirty="0" err="1" smtClean="0"/>
              <a:t>beriman</a:t>
            </a:r>
            <a:r>
              <a:rPr lang="en-US" sz="2800" dirty="0" smtClean="0"/>
              <a:t> </a:t>
            </a:r>
            <a:r>
              <a:rPr lang="en-US" sz="2800" dirty="0" err="1" smtClean="0"/>
              <a:t>akan</a:t>
            </a:r>
            <a:r>
              <a:rPr lang="en-US" sz="2800" dirty="0" smtClean="0"/>
              <a:t> </a:t>
            </a:r>
            <a:r>
              <a:rPr lang="en-US" sz="2800" dirty="0" err="1" smtClean="0"/>
              <a:t>katakan</a:t>
            </a:r>
            <a:r>
              <a:rPr lang="en-US" sz="2800" dirty="0" smtClean="0"/>
              <a:t> </a:t>
            </a:r>
            <a:r>
              <a:rPr lang="en-US" sz="2800" dirty="0" err="1" smtClean="0"/>
              <a:t>bahwa</a:t>
            </a:r>
            <a:r>
              <a:rPr lang="en-US" sz="2800" dirty="0" smtClean="0"/>
              <a:t> </a:t>
            </a:r>
            <a:r>
              <a:rPr lang="en-US" sz="2800" dirty="0" err="1" smtClean="0"/>
              <a:t>kamu</a:t>
            </a:r>
            <a:r>
              <a:rPr lang="en-US" sz="2800" dirty="0" smtClean="0"/>
              <a:t> </a:t>
            </a:r>
            <a:r>
              <a:rPr lang="en-US" sz="2800" dirty="0" err="1" smtClean="0"/>
              <a:t>gila</a:t>
            </a:r>
            <a:r>
              <a:rPr lang="en-US" sz="2800" dirty="0" smtClean="0"/>
              <a:t> (23)</a:t>
            </a:r>
            <a:br>
              <a:rPr lang="en-US" sz="2800" dirty="0" smtClean="0"/>
            </a:br>
            <a:r>
              <a:rPr lang="en-US" sz="2800" dirty="0" smtClean="0"/>
              <a:t> </a:t>
            </a:r>
            <a:br>
              <a:rPr lang="en-US" sz="2800" dirty="0" smtClean="0"/>
            </a:br>
            <a:r>
              <a:rPr lang="en-US" sz="2800" dirty="0" err="1" smtClean="0"/>
              <a:t>orang</a:t>
            </a:r>
            <a:r>
              <a:rPr lang="en-US" sz="2800" dirty="0" smtClean="0"/>
              <a:t> lain </a:t>
            </a:r>
            <a:r>
              <a:rPr lang="en-US" sz="2800" dirty="0" err="1" smtClean="0"/>
              <a:t>tidak</a:t>
            </a:r>
            <a:r>
              <a:rPr lang="en-US" sz="2800" dirty="0" smtClean="0"/>
              <a:t> </a:t>
            </a:r>
            <a:r>
              <a:rPr lang="en-US" sz="2800" dirty="0" err="1" smtClean="0"/>
              <a:t>akan</a:t>
            </a:r>
            <a:r>
              <a:rPr lang="en-US" sz="2800" dirty="0" smtClean="0"/>
              <a:t> </a:t>
            </a:r>
            <a:r>
              <a:rPr lang="en-US" sz="2800" dirty="0" err="1" smtClean="0"/>
              <a:t>diyakinkan</a:t>
            </a:r>
            <a:r>
              <a:rPr lang="en-US" sz="2800" dirty="0" smtClean="0"/>
              <a:t> </a:t>
            </a:r>
            <a:r>
              <a:rPr lang="en-US" sz="2800" dirty="0" err="1" smtClean="0"/>
              <a:t>dan</a:t>
            </a:r>
            <a:r>
              <a:rPr lang="en-US" sz="2800" dirty="0" smtClean="0"/>
              <a:t> </a:t>
            </a:r>
            <a:r>
              <a:rPr lang="en-US" sz="2800" dirty="0" err="1" smtClean="0"/>
              <a:t>diselidiki</a:t>
            </a:r>
            <a:r>
              <a:rPr lang="en-US" sz="2800" dirty="0" smtClean="0"/>
              <a:t> (24)</a:t>
            </a:r>
            <a:br>
              <a:rPr lang="en-US" sz="2800" dirty="0" smtClean="0"/>
            </a:br>
            <a:r>
              <a:rPr lang="en-US" sz="2800" dirty="0" smtClean="0"/>
              <a:t/>
            </a:r>
            <a:br>
              <a:rPr lang="en-US" sz="2800" dirty="0" smtClean="0"/>
            </a:br>
            <a:r>
              <a:rPr lang="en-US" sz="2800" dirty="0" err="1" smtClean="0"/>
              <a:t>kamu</a:t>
            </a:r>
            <a:r>
              <a:rPr lang="en-US" sz="2800" dirty="0" smtClean="0"/>
              <a:t> </a:t>
            </a:r>
            <a:r>
              <a:rPr lang="en-US" sz="2800" dirty="0" err="1" smtClean="0"/>
              <a:t>melanggar</a:t>
            </a:r>
            <a:r>
              <a:rPr lang="en-US" sz="2800" dirty="0" smtClean="0"/>
              <a:t> </a:t>
            </a:r>
            <a:r>
              <a:rPr lang="en-US" sz="2800" dirty="0" err="1" smtClean="0"/>
              <a:t>prinsip</a:t>
            </a:r>
            <a:r>
              <a:rPr lang="en-US" sz="2800" dirty="0" smtClean="0"/>
              <a:t> </a:t>
            </a:r>
            <a:r>
              <a:rPr lang="en-US" sz="2800" dirty="0" err="1" smtClean="0"/>
              <a:t>bahwa</a:t>
            </a:r>
            <a:r>
              <a:rPr lang="en-US" sz="2800" dirty="0" smtClean="0"/>
              <a:t> </a:t>
            </a:r>
            <a:r>
              <a:rPr lang="en-US" sz="2800" dirty="0" err="1" smtClean="0"/>
              <a:t>segala</a:t>
            </a:r>
            <a:r>
              <a:rPr lang="en-US" sz="2800" dirty="0" smtClean="0"/>
              <a:t> </a:t>
            </a:r>
            <a:r>
              <a:rPr lang="en-US" sz="2800" dirty="0" err="1" smtClean="0"/>
              <a:t>sesuatu</a:t>
            </a:r>
            <a:r>
              <a:rPr lang="en-US" sz="2800" dirty="0" smtClean="0"/>
              <a:t> </a:t>
            </a:r>
            <a:r>
              <a:rPr lang="en-US" sz="2800" dirty="0" err="1" smtClean="0"/>
              <a:t>harus</a:t>
            </a:r>
            <a:r>
              <a:rPr lang="en-US" sz="2800" dirty="0" smtClean="0"/>
              <a:t> </a:t>
            </a:r>
            <a:r>
              <a:rPr lang="en-US" sz="2800" dirty="0" err="1" smtClean="0"/>
              <a:t>dilakukan</a:t>
            </a:r>
            <a:r>
              <a:rPr lang="en-US" sz="2800" dirty="0" smtClean="0"/>
              <a:t> agar </a:t>
            </a:r>
            <a:r>
              <a:rPr lang="en-US" sz="2800" dirty="0" err="1" smtClean="0"/>
              <a:t>gereja</a:t>
            </a:r>
            <a:r>
              <a:rPr lang="en-US" sz="2800" dirty="0" smtClean="0"/>
              <a:t> </a:t>
            </a:r>
            <a:r>
              <a:rPr lang="en-US" sz="2800" dirty="0" err="1" smtClean="0"/>
              <a:t>dapat</a:t>
            </a:r>
            <a:r>
              <a:rPr lang="en-US" sz="2800" dirty="0" smtClean="0"/>
              <a:t> </a:t>
            </a:r>
            <a:r>
              <a:rPr lang="en-US" sz="2800" dirty="0" err="1" smtClean="0"/>
              <a:t>dibangun</a:t>
            </a:r>
            <a:r>
              <a:rPr lang="en-US" sz="2800" dirty="0" smtClean="0"/>
              <a:t> (26)</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366120"/>
            <a:ext cx="8712968" cy="1143000"/>
          </a:xfrm>
        </p:spPr>
        <p:txBody>
          <a:bodyPr/>
          <a:lstStyle/>
          <a:p>
            <a:pPr algn="l"/>
            <a:r>
              <a:rPr lang="en-US" sz="2800" b="1" dirty="0" err="1" smtClean="0"/>
              <a:t>Prinsip</a:t>
            </a:r>
            <a:r>
              <a:rPr lang="en-US" sz="2800" b="1" dirty="0" smtClean="0"/>
              <a:t> - </a:t>
            </a:r>
            <a:r>
              <a:rPr lang="en-US" sz="2800" b="1" dirty="0" err="1" smtClean="0"/>
              <a:t>Tidak</a:t>
            </a:r>
            <a:r>
              <a:rPr lang="en-US" sz="2800" b="1" dirty="0" smtClean="0"/>
              <a:t> </a:t>
            </a:r>
            <a:r>
              <a:rPr lang="en-US" sz="2800" b="1" dirty="0" err="1" smtClean="0"/>
              <a:t>mungkin</a:t>
            </a:r>
            <a:r>
              <a:rPr lang="en-US" sz="2800" b="1" dirty="0" smtClean="0"/>
              <a:t> </a:t>
            </a:r>
            <a:r>
              <a:rPr lang="en-US" sz="2800" b="1" dirty="0" err="1" smtClean="0"/>
              <a:t>membangun</a:t>
            </a:r>
            <a:r>
              <a:rPr lang="en-US" sz="2800" b="1" dirty="0" smtClean="0"/>
              <a:t> </a:t>
            </a:r>
            <a:r>
              <a:rPr lang="en-US" sz="2800" b="1" dirty="0" err="1" smtClean="0"/>
              <a:t>orang</a:t>
            </a:r>
            <a:r>
              <a:rPr lang="en-US" sz="2800" b="1" dirty="0" smtClean="0"/>
              <a:t> lain </a:t>
            </a:r>
            <a:r>
              <a:rPr lang="en-US" sz="2800" b="1" dirty="0" err="1" smtClean="0"/>
              <a:t>jika</a:t>
            </a:r>
            <a:r>
              <a:rPr lang="en-US" sz="2800" b="1" dirty="0" smtClean="0"/>
              <a:t> </a:t>
            </a:r>
            <a:r>
              <a:rPr lang="en-US" sz="2800" b="1" dirty="0" err="1" smtClean="0"/>
              <a:t>orang</a:t>
            </a:r>
            <a:r>
              <a:rPr lang="en-US" sz="2800" b="1" dirty="0" smtClean="0"/>
              <a:t> lain </a:t>
            </a:r>
            <a:r>
              <a:rPr lang="en-US" sz="2800" b="1" dirty="0" err="1" smtClean="0"/>
              <a:t>tidak</a:t>
            </a:r>
            <a:r>
              <a:rPr lang="en-US" sz="2800" b="1" dirty="0" smtClean="0"/>
              <a:t> </a:t>
            </a:r>
            <a:r>
              <a:rPr lang="en-US" sz="2800" b="1" dirty="0" err="1" smtClean="0"/>
              <a:t>mengerti</a:t>
            </a:r>
            <a:r>
              <a:rPr lang="en-US" sz="2800" b="1" dirty="0" smtClean="0"/>
              <a:t> </a:t>
            </a:r>
            <a:r>
              <a:rPr lang="en-US" sz="2800" b="1" dirty="0" err="1" smtClean="0"/>
              <a:t>apa</a:t>
            </a:r>
            <a:r>
              <a:rPr lang="en-US" sz="2800" b="1" dirty="0" smtClean="0"/>
              <a:t> yang </a:t>
            </a:r>
            <a:r>
              <a:rPr lang="en-US" sz="2800" b="1" dirty="0" err="1" smtClean="0"/>
              <a:t>Anda</a:t>
            </a:r>
            <a:r>
              <a:rPr lang="en-US" sz="2800" b="1" dirty="0" smtClean="0"/>
              <a:t> katakana!  </a:t>
            </a:r>
            <a:r>
              <a:rPr lang="en-US" sz="2800" b="1" dirty="0" err="1" smtClean="0"/>
              <a:t>Orang</a:t>
            </a:r>
            <a:r>
              <a:rPr lang="en-US" sz="2800" b="1" dirty="0" smtClean="0"/>
              <a:t> yang </a:t>
            </a:r>
            <a:r>
              <a:rPr lang="en-US" sz="2800" b="1" dirty="0" err="1" smtClean="0"/>
              <a:t>berkata-kata</a:t>
            </a:r>
            <a:r>
              <a:rPr lang="en-US" sz="2800" b="1" dirty="0" smtClean="0"/>
              <a:t> </a:t>
            </a:r>
            <a:r>
              <a:rPr lang="en-US" sz="2800" b="1" dirty="0" err="1" smtClean="0"/>
              <a:t>dengan</a:t>
            </a:r>
            <a:r>
              <a:rPr lang="en-US" sz="2800" b="1" dirty="0" smtClean="0"/>
              <a:t> </a:t>
            </a:r>
            <a:r>
              <a:rPr lang="en-US" sz="2800" b="1" dirty="0" err="1" smtClean="0"/>
              <a:t>bahasa</a:t>
            </a:r>
            <a:r>
              <a:rPr lang="en-US" sz="2800" b="1" dirty="0" smtClean="0"/>
              <a:t> </a:t>
            </a:r>
            <a:r>
              <a:rPr lang="en-US" sz="2800" b="1" dirty="0" err="1" smtClean="0"/>
              <a:t>roh</a:t>
            </a:r>
            <a:r>
              <a:rPr lang="en-US" sz="2800" b="1" dirty="0" smtClean="0"/>
              <a:t> yang “</a:t>
            </a:r>
            <a:r>
              <a:rPr lang="en-US" sz="2800" b="1" dirty="0" err="1" smtClean="0"/>
              <a:t>tidak</a:t>
            </a:r>
            <a:r>
              <a:rPr lang="en-US" sz="2800" b="1" dirty="0" smtClean="0"/>
              <a:t> </a:t>
            </a:r>
            <a:r>
              <a:rPr lang="en-US" sz="2800" b="1" dirty="0" err="1" smtClean="0"/>
              <a:t>ada</a:t>
            </a:r>
            <a:r>
              <a:rPr lang="en-US" sz="2800" b="1" dirty="0" smtClean="0"/>
              <a:t> </a:t>
            </a:r>
            <a:r>
              <a:rPr lang="en-US" sz="2800" b="1" dirty="0" err="1" smtClean="0"/>
              <a:t>seorangpun</a:t>
            </a:r>
            <a:r>
              <a:rPr lang="en-US" sz="2800" b="1" dirty="0" smtClean="0"/>
              <a:t> yang </a:t>
            </a:r>
            <a:r>
              <a:rPr lang="en-US" sz="2800" b="1" dirty="0" err="1" smtClean="0"/>
              <a:t>mengerti</a:t>
            </a:r>
            <a:r>
              <a:rPr lang="en-US" sz="2800" b="1" dirty="0" smtClean="0"/>
              <a:t> </a:t>
            </a:r>
            <a:r>
              <a:rPr lang="en-US" sz="2800" b="1" dirty="0" err="1" smtClean="0"/>
              <a:t>bahasanya</a:t>
            </a:r>
            <a:r>
              <a:rPr lang="en-US" sz="2800" b="1" dirty="0" smtClean="0"/>
              <a:t>” </a:t>
            </a:r>
            <a:r>
              <a:rPr lang="en-US" sz="2800" b="1" dirty="0" err="1" smtClean="0"/>
              <a:t>tidak</a:t>
            </a:r>
            <a:r>
              <a:rPr lang="en-US" sz="2800" b="1" dirty="0" smtClean="0"/>
              <a:t> </a:t>
            </a:r>
            <a:r>
              <a:rPr lang="en-US" sz="2800" b="1" dirty="0" err="1" smtClean="0"/>
              <a:t>membangun</a:t>
            </a:r>
            <a:r>
              <a:rPr lang="en-US" sz="2800" b="1" dirty="0" smtClean="0"/>
              <a:t> </a:t>
            </a:r>
            <a:r>
              <a:rPr lang="en-US" sz="2800" b="1" dirty="0" err="1" smtClean="0"/>
              <a:t>orang</a:t>
            </a:r>
            <a:r>
              <a:rPr lang="en-US" sz="2800" b="1" dirty="0" smtClean="0"/>
              <a:t> lain.  </a:t>
            </a:r>
            <a:r>
              <a:rPr lang="en-US" sz="2800" b="1" dirty="0" err="1" smtClean="0"/>
              <a:t>Jangan</a:t>
            </a:r>
            <a:r>
              <a:rPr lang="en-US" sz="2800" b="1" dirty="0" smtClean="0"/>
              <a:t> </a:t>
            </a:r>
            <a:r>
              <a:rPr lang="en-US" sz="2800" b="1" dirty="0" err="1" smtClean="0"/>
              <a:t>melakukan</a:t>
            </a:r>
            <a:r>
              <a:rPr lang="en-US" sz="2800" b="1" dirty="0" smtClean="0"/>
              <a:t> </a:t>
            </a:r>
            <a:r>
              <a:rPr lang="en-US" sz="2800" b="1" dirty="0" err="1" smtClean="0"/>
              <a:t>apa</a:t>
            </a:r>
            <a:r>
              <a:rPr lang="en-US" sz="2800" b="1" dirty="0" smtClean="0"/>
              <a:t> yang </a:t>
            </a:r>
            <a:r>
              <a:rPr lang="en-US" sz="2800" b="1" dirty="0" err="1" smtClean="0"/>
              <a:t>tidak</a:t>
            </a:r>
            <a:r>
              <a:rPr lang="en-US" sz="2800" b="1" dirty="0" smtClean="0"/>
              <a:t> </a:t>
            </a:r>
            <a:r>
              <a:rPr lang="en-US" sz="2800" b="1" dirty="0" err="1" smtClean="0"/>
              <a:t>membangun</a:t>
            </a:r>
            <a:r>
              <a:rPr lang="en-US" sz="2800" b="1" dirty="0" smtClean="0"/>
              <a:t> ORANG LAIN.</a:t>
            </a:r>
            <a:r>
              <a:rPr lang="en-US" sz="2800" dirty="0" smtClean="0"/>
              <a:t/>
            </a:r>
            <a:br>
              <a:rPr lang="en-US" sz="2800" dirty="0" smtClean="0"/>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564904"/>
            <a:ext cx="8712968" cy="1143000"/>
          </a:xfrm>
        </p:spPr>
        <p:txBody>
          <a:bodyPr/>
          <a:lstStyle/>
          <a:p>
            <a:pPr algn="l"/>
            <a:r>
              <a:rPr lang="en-US" sz="2800" dirty="0" err="1" smtClean="0">
                <a:latin typeface="Calibri" pitchFamily="34" charset="0"/>
                <a:cs typeface="Calibri" pitchFamily="34" charset="0"/>
              </a:rPr>
              <a:t>Saya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pernah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tinggal</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Korea Selatan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mengajar</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Missionary Training Institute. </a:t>
            </a:r>
            <a:r>
              <a:rPr lang="en-US" sz="2800" dirty="0" err="1" smtClean="0">
                <a:latin typeface="Calibri" pitchFamily="34" charset="0"/>
                <a:cs typeface="Calibri" pitchFamily="34" charset="0"/>
              </a:rPr>
              <a:t>Presbiterian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Injili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mana-mana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Korea. </a:t>
            </a:r>
            <a:r>
              <a:rPr lang="en-US" sz="2800" dirty="0" err="1" smtClean="0">
                <a:latin typeface="Calibri" pitchFamily="34" charset="0"/>
                <a:cs typeface="Calibri" pitchFamily="34" charset="0"/>
              </a:rPr>
              <a:t>Banyak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orang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berbicara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pujian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doa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tanpa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mengetahui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apa</a:t>
            </a:r>
            <a:r>
              <a:rPr lang="en-US" sz="2800" dirty="0" smtClean="0">
                <a:latin typeface="Calibri" pitchFamily="34" charset="0"/>
                <a:cs typeface="Calibri" pitchFamily="34" charset="0"/>
              </a:rPr>
              <a:t> yang </a:t>
            </a:r>
            <a:r>
              <a:rPr lang="en-US" sz="2800" dirty="0" err="1" smtClean="0">
                <a:latin typeface="Calibri" pitchFamily="34" charset="0"/>
                <a:cs typeface="Calibri" pitchFamily="34" charset="0"/>
              </a:rPr>
              <a:t>mereka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katakan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lidah</a:t>
            </a:r>
            <a:r>
              <a:rPr lang="en-US" sz="2800" dirty="0" smtClean="0">
                <a:latin typeface="Calibri" pitchFamily="34" charset="0"/>
                <a:cs typeface="Calibri" pitchFamily="34" charset="0"/>
              </a:rPr>
              <a:t> yang </a:t>
            </a:r>
            <a:r>
              <a:rPr lang="en-US" sz="2800" dirty="0" err="1" smtClean="0">
                <a:latin typeface="Calibri" pitchFamily="34" charset="0"/>
                <a:cs typeface="Calibri" pitchFamily="34" charset="0"/>
              </a:rPr>
              <a:t>tidak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dipahami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adalah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bagian</a:t>
            </a:r>
            <a:r>
              <a:rPr lang="en-US" sz="2800" dirty="0" smtClean="0">
                <a:latin typeface="Calibri" pitchFamily="34" charset="0"/>
                <a:cs typeface="Calibri" pitchFamily="34" charset="0"/>
              </a:rPr>
              <a:t> yang </a:t>
            </a:r>
            <a:r>
              <a:rPr lang="en-US" sz="2800" dirty="0" err="1" smtClean="0">
                <a:latin typeface="Calibri" pitchFamily="34" charset="0"/>
                <a:cs typeface="Calibri" pitchFamily="34" charset="0"/>
              </a:rPr>
              <a:t>diterima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secara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mutlak</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evangelikalisme</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konservatif</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Korea.  </a:t>
            </a:r>
            <a:r>
              <a:rPr lang="en-US" sz="2800" dirty="0" err="1" smtClean="0">
                <a:latin typeface="Calibri" pitchFamily="34" charset="0"/>
                <a:cs typeface="Calibri" pitchFamily="34" charset="0"/>
              </a:rPr>
              <a:t>Saya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diberitahu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bahwa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Seminari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Presbiterian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terkemuka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Korea </a:t>
            </a:r>
            <a:r>
              <a:rPr lang="en-US" sz="2800" dirty="0" err="1" smtClean="0">
                <a:latin typeface="Calibri" pitchFamily="34" charset="0"/>
                <a:cs typeface="Calibri" pitchFamily="34" charset="0"/>
              </a:rPr>
              <a:t>mengajarkan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bahwa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lebih</a:t>
            </a:r>
            <a:r>
              <a:rPr lang="en-US" sz="2800" dirty="0" smtClean="0">
                <a:latin typeface="Calibri" pitchFamily="34" charset="0"/>
                <a:cs typeface="Calibri" pitchFamily="34" charset="0"/>
              </a:rPr>
              <a:t> “spiritual.”</a:t>
            </a:r>
            <a:endParaRPr lang="en-US" sz="2800" dirty="0">
              <a:latin typeface="Calibri" pitchFamily="34" charset="0"/>
              <a:cs typeface="Calibri"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564904"/>
            <a:ext cx="8712968" cy="1143000"/>
          </a:xfrm>
        </p:spPr>
        <p:txBody>
          <a:bodyPr/>
          <a:lstStyle/>
          <a:p>
            <a:pPr algn="l"/>
            <a:r>
              <a:rPr lang="en-US" sz="2800" dirty="0" err="1" smtClean="0">
                <a:latin typeface="Calibri" pitchFamily="34" charset="0"/>
                <a:cs typeface="Calibri" pitchFamily="34" charset="0"/>
              </a:rPr>
              <a:t>Seperti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Amerika</a:t>
            </a:r>
            <a:r>
              <a:rPr lang="en-US" sz="2800" dirty="0" smtClean="0">
                <a:latin typeface="Calibri" pitchFamily="34" charset="0"/>
                <a:cs typeface="Calibri" pitchFamily="34" charset="0"/>
              </a:rPr>
              <a:t> Utara, </a:t>
            </a:r>
            <a:r>
              <a:rPr lang="en-US" sz="2800" dirty="0" err="1" smtClean="0">
                <a:latin typeface="Calibri" pitchFamily="34" charset="0"/>
                <a:cs typeface="Calibri" pitchFamily="34" charset="0"/>
              </a:rPr>
              <a:t>jika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saya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mengajukan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pertanyaan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tentang</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bahasa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roh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prinsip</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membangun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bagian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pertama</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dari</a:t>
            </a:r>
            <a:r>
              <a:rPr lang="en-US" sz="2800" dirty="0" smtClean="0">
                <a:latin typeface="Calibri" pitchFamily="34" charset="0"/>
                <a:cs typeface="Calibri" pitchFamily="34" charset="0"/>
              </a:rPr>
              <a:t> 1 </a:t>
            </a:r>
            <a:r>
              <a:rPr lang="en-US" sz="2800" dirty="0" err="1" smtClean="0">
                <a:latin typeface="Calibri" pitchFamily="34" charset="0"/>
                <a:cs typeface="Calibri" pitchFamily="34" charset="0"/>
              </a:rPr>
              <a:t>Korintus</a:t>
            </a:r>
            <a:r>
              <a:rPr lang="en-US" sz="2800" dirty="0" smtClean="0">
                <a:latin typeface="Calibri" pitchFamily="34" charset="0"/>
                <a:cs typeface="Calibri" pitchFamily="34" charset="0"/>
              </a:rPr>
              <a:t> 14:4 </a:t>
            </a:r>
            <a:r>
              <a:rPr lang="en-US" sz="2800" dirty="0" err="1" smtClean="0">
                <a:latin typeface="Calibri" pitchFamily="34" charset="0"/>
                <a:cs typeface="Calibri" pitchFamily="34" charset="0"/>
              </a:rPr>
              <a:t>dikutip</a:t>
            </a:r>
            <a:r>
              <a:rPr lang="en-US" sz="2800" dirty="0" smtClean="0">
                <a:latin typeface="Calibri" pitchFamily="34" charset="0"/>
                <a:cs typeface="Calibri" pitchFamily="34" charset="0"/>
              </a:rPr>
              <a:t>.</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 </a:t>
            </a:r>
            <a:br>
              <a:rPr lang="en-US" sz="2800" dirty="0" smtClean="0">
                <a:latin typeface="Calibri" pitchFamily="34" charset="0"/>
                <a:cs typeface="Calibri" pitchFamily="34" charset="0"/>
              </a:rPr>
            </a:br>
            <a:r>
              <a:rPr lang="en-US" sz="2800" b="1" dirty="0" smtClean="0">
                <a:latin typeface="Calibri" pitchFamily="34" charset="0"/>
                <a:cs typeface="Calibri" pitchFamily="34" charset="0"/>
              </a:rPr>
              <a:t>“</a:t>
            </a:r>
            <a:r>
              <a:rPr lang="en-US" sz="2800" b="1" dirty="0" err="1" smtClean="0">
                <a:latin typeface="Calibri" pitchFamily="34" charset="0"/>
                <a:cs typeface="Calibri" pitchFamily="34" charset="0"/>
              </a:rPr>
              <a:t>Siapa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berkata-kata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dengan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bahasa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roh</a:t>
            </a:r>
            <a:r>
              <a:rPr lang="en-US" sz="2800" b="1" dirty="0" smtClean="0">
                <a:latin typeface="Calibri" pitchFamily="34" charset="0"/>
                <a:cs typeface="Calibri" pitchFamily="34" charset="0"/>
              </a:rPr>
              <a:t>, </a:t>
            </a:r>
            <a:r>
              <a:rPr lang="en-US" sz="2800" b="1" u="sng" dirty="0" err="1" smtClean="0">
                <a:latin typeface="Calibri" pitchFamily="34" charset="0"/>
                <a:cs typeface="Calibri" pitchFamily="34" charset="0"/>
              </a:rPr>
              <a:t>ia</a:t>
            </a:r>
            <a:r>
              <a:rPr lang="en-US" sz="2800" b="1" u="sng" dirty="0" smtClean="0">
                <a:latin typeface="Calibri" pitchFamily="34" charset="0"/>
                <a:cs typeface="Calibri" pitchFamily="34" charset="0"/>
              </a:rPr>
              <a:t> </a:t>
            </a:r>
            <a:r>
              <a:rPr lang="en-US" sz="2800" b="1" u="sng" dirty="0" err="1" smtClean="0">
                <a:latin typeface="Calibri" pitchFamily="34" charset="0"/>
                <a:cs typeface="Calibri" pitchFamily="34" charset="0"/>
              </a:rPr>
              <a:t>membangun</a:t>
            </a:r>
            <a:r>
              <a:rPr lang="en-US" sz="2800" b="1" u="sng" dirty="0" smtClean="0">
                <a:latin typeface="Calibri" pitchFamily="34" charset="0"/>
                <a:cs typeface="Calibri" pitchFamily="34" charset="0"/>
              </a:rPr>
              <a:t> </a:t>
            </a:r>
            <a:r>
              <a:rPr lang="en-US" sz="2800" b="1" u="sng" dirty="0" err="1" smtClean="0">
                <a:latin typeface="Calibri" pitchFamily="34" charset="0"/>
                <a:cs typeface="Calibri" pitchFamily="34" charset="0"/>
              </a:rPr>
              <a:t>dirinya</a:t>
            </a:r>
            <a:r>
              <a:rPr lang="en-US" sz="2800" b="1" u="sng" dirty="0" smtClean="0">
                <a:latin typeface="Calibri" pitchFamily="34" charset="0"/>
                <a:cs typeface="Calibri" pitchFamily="34" charset="0"/>
              </a:rPr>
              <a:t> </a:t>
            </a:r>
            <a:r>
              <a:rPr lang="en-US" sz="2800" b="1" u="sng" dirty="0" err="1" smtClean="0">
                <a:latin typeface="Calibri" pitchFamily="34" charset="0"/>
                <a:cs typeface="Calibri" pitchFamily="34" charset="0"/>
              </a:rPr>
              <a:t>sendiri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tetapi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siapa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bernubuat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membangun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Jemaat</a:t>
            </a:r>
            <a:r>
              <a:rPr lang="en-US" sz="2800" b="1" dirty="0" smtClean="0">
                <a:latin typeface="Calibri" pitchFamily="34" charset="0"/>
                <a:cs typeface="Calibri" pitchFamily="34" charset="0"/>
              </a:rPr>
              <a:t>” </a:t>
            </a:r>
            <a:r>
              <a:rPr lang="en-CA" sz="2800" b="1" dirty="0" smtClean="0">
                <a:latin typeface="Calibri" pitchFamily="34" charset="0"/>
                <a:cs typeface="Calibri" pitchFamily="34" charset="0"/>
              </a:rPr>
              <a:t>(1 </a:t>
            </a:r>
            <a:r>
              <a:rPr lang="en-CA" sz="2800" b="1" dirty="0" err="1" smtClean="0">
                <a:latin typeface="Calibri" pitchFamily="34" charset="0"/>
                <a:cs typeface="Calibri" pitchFamily="34" charset="0"/>
              </a:rPr>
              <a:t>Kor</a:t>
            </a:r>
            <a:r>
              <a:rPr lang="en-CA" sz="2800" b="1" dirty="0" smtClean="0">
                <a:latin typeface="Calibri" pitchFamily="34" charset="0"/>
                <a:cs typeface="Calibri" pitchFamily="34" charset="0"/>
              </a:rPr>
              <a:t> 14:4).</a:t>
            </a: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862064"/>
            <a:ext cx="8712968" cy="1143000"/>
          </a:xfrm>
        </p:spPr>
        <p:txBody>
          <a:bodyPr/>
          <a:lstStyle/>
          <a:p>
            <a:pPr algn="l"/>
            <a:r>
              <a:rPr lang="en-US" sz="2800" b="1" dirty="0" smtClean="0">
                <a:latin typeface="Calibri" pitchFamily="34" charset="0"/>
                <a:cs typeface="Calibri" pitchFamily="34" charset="0"/>
              </a:rPr>
              <a:t>“</a:t>
            </a:r>
            <a:r>
              <a:rPr lang="en-US" sz="2800" b="1" dirty="0" err="1" smtClean="0">
                <a:latin typeface="Calibri" pitchFamily="34" charset="0"/>
                <a:cs typeface="Calibri" pitchFamily="34" charset="0"/>
              </a:rPr>
              <a:t>Siapa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berkata-kata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dengan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bahasa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roh</a:t>
            </a:r>
            <a:r>
              <a:rPr lang="en-US" sz="2800" b="1" dirty="0" smtClean="0">
                <a:latin typeface="Calibri" pitchFamily="34" charset="0"/>
                <a:cs typeface="Calibri" pitchFamily="34" charset="0"/>
              </a:rPr>
              <a:t>, </a:t>
            </a:r>
            <a:r>
              <a:rPr lang="en-US" sz="2800" b="1" u="sng" dirty="0" err="1" smtClean="0">
                <a:latin typeface="Calibri" pitchFamily="34" charset="0"/>
                <a:cs typeface="Calibri" pitchFamily="34" charset="0"/>
              </a:rPr>
              <a:t>ia</a:t>
            </a:r>
            <a:r>
              <a:rPr lang="en-US" sz="2800" b="1" u="sng" dirty="0" smtClean="0">
                <a:latin typeface="Calibri" pitchFamily="34" charset="0"/>
                <a:cs typeface="Calibri" pitchFamily="34" charset="0"/>
              </a:rPr>
              <a:t> </a:t>
            </a:r>
            <a:r>
              <a:rPr lang="en-US" sz="2800" b="1" u="sng" dirty="0" err="1" smtClean="0">
                <a:latin typeface="Calibri" pitchFamily="34" charset="0"/>
                <a:cs typeface="Calibri" pitchFamily="34" charset="0"/>
              </a:rPr>
              <a:t>membangun</a:t>
            </a:r>
            <a:r>
              <a:rPr lang="en-US" sz="2800" b="1" u="sng" dirty="0" smtClean="0">
                <a:latin typeface="Calibri" pitchFamily="34" charset="0"/>
                <a:cs typeface="Calibri" pitchFamily="34" charset="0"/>
              </a:rPr>
              <a:t> </a:t>
            </a:r>
            <a:r>
              <a:rPr lang="en-US" sz="2800" b="1" u="sng" dirty="0" err="1" smtClean="0">
                <a:latin typeface="Calibri" pitchFamily="34" charset="0"/>
                <a:cs typeface="Calibri" pitchFamily="34" charset="0"/>
              </a:rPr>
              <a:t>dirinya</a:t>
            </a:r>
            <a:r>
              <a:rPr lang="en-US" sz="2800" b="1" u="sng" dirty="0" smtClean="0">
                <a:latin typeface="Calibri" pitchFamily="34" charset="0"/>
                <a:cs typeface="Calibri" pitchFamily="34" charset="0"/>
              </a:rPr>
              <a:t> </a:t>
            </a:r>
            <a:r>
              <a:rPr lang="en-US" sz="2800" b="1" u="sng" dirty="0" err="1" smtClean="0">
                <a:latin typeface="Calibri" pitchFamily="34" charset="0"/>
                <a:cs typeface="Calibri" pitchFamily="34" charset="0"/>
              </a:rPr>
              <a:t>sendiri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tetapi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siapa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bernubuat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membangun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Jemaat</a:t>
            </a:r>
            <a:r>
              <a:rPr lang="en-US" sz="2800" b="1" dirty="0" smtClean="0">
                <a:latin typeface="Calibri" pitchFamily="34" charset="0"/>
                <a:cs typeface="Calibri" pitchFamily="34" charset="0"/>
              </a:rPr>
              <a:t>” </a:t>
            </a:r>
            <a:r>
              <a:rPr lang="en-CA" sz="2800" b="1" dirty="0" smtClean="0">
                <a:latin typeface="Calibri" pitchFamily="34" charset="0"/>
                <a:cs typeface="Calibri" pitchFamily="34" charset="0"/>
              </a:rPr>
              <a:t>(1 </a:t>
            </a:r>
            <a:r>
              <a:rPr lang="en-CA" sz="2800" b="1" dirty="0" err="1" smtClean="0">
                <a:latin typeface="Calibri" pitchFamily="34" charset="0"/>
                <a:cs typeface="Calibri" pitchFamily="34" charset="0"/>
              </a:rPr>
              <a:t>Kor</a:t>
            </a:r>
            <a:r>
              <a:rPr lang="en-CA" sz="2800" b="1" dirty="0" smtClean="0">
                <a:latin typeface="Calibri" pitchFamily="34" charset="0"/>
                <a:cs typeface="Calibri" pitchFamily="34" charset="0"/>
              </a:rPr>
              <a:t> 14:4).</a:t>
            </a:r>
            <a:br>
              <a:rPr lang="en-CA" sz="2800" b="1" dirty="0" smtClean="0">
                <a:latin typeface="Calibri" pitchFamily="34" charset="0"/>
                <a:cs typeface="Calibri" pitchFamily="34" charset="0"/>
              </a:rPr>
            </a:br>
            <a:r>
              <a:rPr lang="en-CA" sz="1200" b="1" dirty="0" smtClean="0">
                <a:latin typeface="Calibri" pitchFamily="34" charset="0"/>
                <a:cs typeface="Calibri" pitchFamily="34" charset="0"/>
              </a:rPr>
              <a:t/>
            </a:r>
            <a:br>
              <a:rPr lang="en-CA" sz="1200" b="1" dirty="0" smtClean="0">
                <a:latin typeface="Calibri" pitchFamily="34" charset="0"/>
                <a:cs typeface="Calibri" pitchFamily="34" charset="0"/>
              </a:rPr>
            </a:br>
            <a:r>
              <a:rPr lang="en-US" sz="2800" dirty="0" err="1" smtClean="0">
                <a:latin typeface="Calibri" pitchFamily="34" charset="0"/>
                <a:cs typeface="Calibri" pitchFamily="34" charset="0"/>
              </a:rPr>
              <a:t>Konteks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Konteks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Konteks</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Melakukan</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ini</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selalu</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salah</a:t>
            </a:r>
            <a:r>
              <a:rPr lang="en-US" sz="2800" dirty="0" smtClean="0">
                <a:latin typeface="Calibri" pitchFamily="34" charset="0"/>
                <a:cs typeface="Calibri" pitchFamily="34" charset="0"/>
              </a:rPr>
              <a:t> </a:t>
            </a:r>
            <a:r>
              <a:rPr lang="en-US" sz="2800" dirty="0" err="1" smtClean="0">
                <a:latin typeface="Calibri" pitchFamily="34" charset="0"/>
                <a:cs typeface="Calibri" pitchFamily="34" charset="0"/>
              </a:rPr>
              <a:t>dalam</a:t>
            </a:r>
            <a:r>
              <a:rPr lang="en-US" sz="2800" dirty="0" smtClean="0">
                <a:latin typeface="Calibri" pitchFamily="34" charset="0"/>
                <a:cs typeface="Calibri" pitchFamily="34" charset="0"/>
              </a:rPr>
              <a:t> 1 </a:t>
            </a:r>
            <a:r>
              <a:rPr lang="en-US" sz="2800" dirty="0" err="1" smtClean="0">
                <a:latin typeface="Calibri" pitchFamily="34" charset="0"/>
                <a:cs typeface="Calibri" pitchFamily="34" charset="0"/>
              </a:rPr>
              <a:t>Kor</a:t>
            </a:r>
            <a:r>
              <a:rPr lang="en-US" sz="2800" dirty="0" smtClean="0">
                <a:latin typeface="Calibri" pitchFamily="34" charset="0"/>
                <a:cs typeface="Calibri" pitchFamily="34" charset="0"/>
              </a:rPr>
              <a:t> 10:24,33; 13:5!  </a:t>
            </a:r>
            <a:br>
              <a:rPr lang="en-US" sz="2800" dirty="0" smtClean="0">
                <a:latin typeface="Calibri" pitchFamily="34" charset="0"/>
                <a:cs typeface="Calibri" pitchFamily="34" charset="0"/>
              </a:rPr>
            </a:br>
            <a:r>
              <a:rPr lang="en-CA" sz="1200" b="1" dirty="0" smtClean="0">
                <a:latin typeface="Calibri" pitchFamily="34" charset="0"/>
                <a:cs typeface="Calibri" pitchFamily="34" charset="0"/>
              </a:rPr>
              <a:t/>
            </a:r>
            <a:br>
              <a:rPr lang="en-CA" sz="1200" b="1" dirty="0" smtClean="0">
                <a:latin typeface="Calibri" pitchFamily="34" charset="0"/>
                <a:cs typeface="Calibri" pitchFamily="34" charset="0"/>
              </a:rPr>
            </a:br>
            <a:r>
              <a:rPr lang="en-CA" sz="2800" b="1" dirty="0" smtClean="0">
                <a:latin typeface="Calibri" pitchFamily="34" charset="0"/>
                <a:cs typeface="Calibri" pitchFamily="34" charset="0"/>
              </a:rPr>
              <a:t>	</a:t>
            </a:r>
            <a:r>
              <a:rPr lang="en-US" sz="2600" dirty="0" smtClean="0">
                <a:latin typeface="Calibri" pitchFamily="34" charset="0"/>
                <a:cs typeface="Calibri" pitchFamily="34" charset="0"/>
              </a:rPr>
              <a:t>10:24 “</a:t>
            </a:r>
            <a:r>
              <a:rPr lang="en-US" sz="2600" dirty="0" err="1" smtClean="0">
                <a:latin typeface="Calibri" pitchFamily="34" charset="0"/>
                <a:cs typeface="Calibri" pitchFamily="34" charset="0"/>
              </a:rPr>
              <a:t>Jangan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seorangpun</a:t>
            </a:r>
            <a:r>
              <a:rPr lang="en-US" sz="2600" dirty="0" smtClean="0">
                <a:latin typeface="Calibri" pitchFamily="34" charset="0"/>
                <a:cs typeface="Calibri" pitchFamily="34" charset="0"/>
              </a:rPr>
              <a:t> yang </a:t>
            </a:r>
            <a:r>
              <a:rPr lang="en-US" sz="2600" dirty="0" err="1" smtClean="0">
                <a:latin typeface="Calibri" pitchFamily="34" charset="0"/>
                <a:cs typeface="Calibri" pitchFamily="34" charset="0"/>
              </a:rPr>
              <a:t>mencari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keuntungannya</a:t>
            </a:r>
            <a:r>
              <a:rPr lang="en-US" sz="2600" dirty="0" smtClean="0">
                <a:latin typeface="Calibri" pitchFamily="34" charset="0"/>
                <a:cs typeface="Calibri" pitchFamily="34" charset="0"/>
              </a:rPr>
              <a:t> 	</a:t>
            </a:r>
            <a:r>
              <a:rPr lang="en-US" sz="2600" u="sng" dirty="0" err="1" smtClean="0">
                <a:latin typeface="Calibri" pitchFamily="34" charset="0"/>
                <a:cs typeface="Calibri" pitchFamily="34" charset="0"/>
              </a:rPr>
              <a:t>sendiri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tetapi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hendaklah</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tiap-tiap</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orang</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mencari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keuntungan</a:t>
            </a:r>
            <a:r>
              <a:rPr lang="en-US" sz="2600" dirty="0" smtClean="0">
                <a:latin typeface="Calibri" pitchFamily="34" charset="0"/>
                <a:cs typeface="Calibri" pitchFamily="34" charset="0"/>
              </a:rPr>
              <a:t> </a:t>
            </a:r>
            <a:r>
              <a:rPr lang="en-US" sz="2600" u="sng" dirty="0" err="1" smtClean="0">
                <a:latin typeface="Calibri" pitchFamily="34" charset="0"/>
                <a:cs typeface="Calibri" pitchFamily="34" charset="0"/>
              </a:rPr>
              <a:t>orang</a:t>
            </a:r>
            <a:r>
              <a:rPr lang="en-US" sz="2600" u="sng" dirty="0" smtClean="0">
                <a:latin typeface="Calibri" pitchFamily="34" charset="0"/>
                <a:cs typeface="Calibri" pitchFamily="34" charset="0"/>
              </a:rPr>
              <a:t> lain</a:t>
            </a:r>
            <a:r>
              <a:rPr lang="en-US" sz="2600" dirty="0" smtClean="0">
                <a:latin typeface="Calibri" pitchFamily="34" charset="0"/>
                <a:cs typeface="Calibri" pitchFamily="34" charset="0"/>
              </a:rPr>
              <a:t>.”</a:t>
            </a:r>
            <a:br>
              <a:rPr lang="en-US" sz="2600" dirty="0" smtClean="0">
                <a:latin typeface="Calibri" pitchFamily="34" charset="0"/>
                <a:cs typeface="Calibri" pitchFamily="34" charset="0"/>
              </a:rPr>
            </a:br>
            <a:r>
              <a:rPr lang="en-US" sz="2600" dirty="0" smtClean="0">
                <a:latin typeface="Calibri" pitchFamily="34" charset="0"/>
                <a:cs typeface="Calibri" pitchFamily="34" charset="0"/>
              </a:rPr>
              <a:t>	10:33 “</a:t>
            </a:r>
            <a:r>
              <a:rPr lang="en-US" sz="2600" dirty="0" err="1" smtClean="0">
                <a:latin typeface="Calibri" pitchFamily="34" charset="0"/>
                <a:cs typeface="Calibri" pitchFamily="34" charset="0"/>
              </a:rPr>
              <a:t>Sama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seperti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aku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juga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berusaha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menyenangkan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hati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semua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orang</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dalam</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segala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hal</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bukan</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untuk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kepentingan</a:t>
            </a:r>
            <a:r>
              <a:rPr lang="en-US" sz="2600" dirty="0" smtClean="0">
                <a:latin typeface="Calibri" pitchFamily="34" charset="0"/>
                <a:cs typeface="Calibri" pitchFamily="34" charset="0"/>
              </a:rPr>
              <a:t> </a:t>
            </a:r>
            <a:r>
              <a:rPr lang="en-US" sz="2600" u="sng" dirty="0" err="1" smtClean="0">
                <a:latin typeface="Calibri" pitchFamily="34" charset="0"/>
                <a:cs typeface="Calibri" pitchFamily="34" charset="0"/>
              </a:rPr>
              <a:t>diriku</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tetapi</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untuk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kepentingan</a:t>
            </a:r>
            <a:r>
              <a:rPr lang="en-US" sz="2600" dirty="0" smtClean="0">
                <a:latin typeface="Calibri" pitchFamily="34" charset="0"/>
                <a:cs typeface="Calibri" pitchFamily="34" charset="0"/>
              </a:rPr>
              <a:t> </a:t>
            </a:r>
            <a:r>
              <a:rPr lang="en-US" sz="2600" u="sng" dirty="0" err="1" smtClean="0">
                <a:latin typeface="Calibri" pitchFamily="34" charset="0"/>
                <a:cs typeface="Calibri" pitchFamily="34" charset="0"/>
              </a:rPr>
              <a:t>orang</a:t>
            </a:r>
            <a:r>
              <a:rPr lang="en-US" sz="2600" u="sng" dirty="0" smtClean="0">
                <a:latin typeface="Calibri" pitchFamily="34" charset="0"/>
                <a:cs typeface="Calibri" pitchFamily="34" charset="0"/>
              </a:rPr>
              <a:t> </a:t>
            </a:r>
            <a:r>
              <a:rPr lang="en-US" sz="2600" dirty="0" smtClean="0">
                <a:latin typeface="Calibri" pitchFamily="34" charset="0"/>
                <a:cs typeface="Calibri" pitchFamily="34" charset="0"/>
              </a:rPr>
              <a:t>	</a:t>
            </a:r>
            <a:r>
              <a:rPr lang="en-US" sz="2600" u="sng" dirty="0" err="1" smtClean="0">
                <a:latin typeface="Calibri" pitchFamily="34" charset="0"/>
                <a:cs typeface="Calibri" pitchFamily="34" charset="0"/>
              </a:rPr>
              <a:t>banyak</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supaya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mereka</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beroleh</a:t>
            </a:r>
            <a:r>
              <a:rPr lang="en-US" sz="2600" dirty="0" smtClean="0">
                <a:latin typeface="Calibri" pitchFamily="34" charset="0"/>
                <a:cs typeface="Calibri" pitchFamily="34" charset="0"/>
              </a:rPr>
              <a:t> </a:t>
            </a:r>
            <a:r>
              <a:rPr lang="en-US" sz="2600" dirty="0" err="1" smtClean="0">
                <a:latin typeface="Calibri" pitchFamily="34" charset="0"/>
                <a:cs typeface="Calibri" pitchFamily="34" charset="0"/>
              </a:rPr>
              <a:t>selamat</a:t>
            </a:r>
            <a:r>
              <a:rPr lang="en-US" sz="2600" dirty="0" smtClean="0">
                <a:latin typeface="Calibri" pitchFamily="34" charset="0"/>
                <a:cs typeface="Calibri" pitchFamily="34" charset="0"/>
              </a:rPr>
              <a:t>.”</a:t>
            </a:r>
            <a:br>
              <a:rPr lang="en-US" sz="2600" dirty="0" smtClean="0">
                <a:latin typeface="Calibri" pitchFamily="34" charset="0"/>
                <a:cs typeface="Calibri" pitchFamily="34" charset="0"/>
              </a:rPr>
            </a:br>
            <a:r>
              <a:rPr lang="en-US" sz="2600" dirty="0" smtClean="0">
                <a:latin typeface="Calibri" pitchFamily="34" charset="0"/>
                <a:cs typeface="Calibri" pitchFamily="34" charset="0"/>
              </a:rPr>
              <a:t>	</a:t>
            </a:r>
            <a:r>
              <a:rPr lang="en-US" sz="2600" spc="-20" dirty="0" smtClean="0">
                <a:latin typeface="Calibri" pitchFamily="34" charset="0"/>
                <a:cs typeface="Calibri" pitchFamily="34" charset="0"/>
              </a:rPr>
              <a:t>13:5 </a:t>
            </a:r>
            <a:r>
              <a:rPr lang="en-US" sz="2600" spc="-20" dirty="0" err="1" smtClean="0">
                <a:latin typeface="Calibri" pitchFamily="34" charset="0"/>
                <a:cs typeface="Calibri" pitchFamily="34" charset="0"/>
              </a:rPr>
              <a:t>kasih</a:t>
            </a:r>
            <a:r>
              <a:rPr lang="en-US" sz="2600" spc="-20" dirty="0" smtClean="0">
                <a:latin typeface="Calibri" pitchFamily="34" charset="0"/>
                <a:cs typeface="Calibri" pitchFamily="34" charset="0"/>
              </a:rPr>
              <a:t> agape “</a:t>
            </a:r>
            <a:r>
              <a:rPr lang="en-US" sz="2600" spc="-20" dirty="0" err="1" smtClean="0">
                <a:latin typeface="Calibri" pitchFamily="34" charset="0"/>
                <a:cs typeface="Calibri" pitchFamily="34" charset="0"/>
              </a:rPr>
              <a:t>Ia</a:t>
            </a:r>
            <a:r>
              <a:rPr lang="en-US" sz="2600" spc="-20" dirty="0" smtClean="0">
                <a:latin typeface="Calibri" pitchFamily="34" charset="0"/>
                <a:cs typeface="Calibri" pitchFamily="34" charset="0"/>
              </a:rPr>
              <a:t> . . . </a:t>
            </a:r>
            <a:r>
              <a:rPr lang="en-US" sz="2600" spc="-20" dirty="0" err="1" smtClean="0">
                <a:latin typeface="Calibri" pitchFamily="34" charset="0"/>
                <a:cs typeface="Calibri" pitchFamily="34" charset="0"/>
              </a:rPr>
              <a:t>tidak</a:t>
            </a:r>
            <a:r>
              <a:rPr lang="en-US" sz="2600" spc="-20" dirty="0" smtClean="0">
                <a:latin typeface="Calibri" pitchFamily="34" charset="0"/>
                <a:cs typeface="Calibri" pitchFamily="34" charset="0"/>
              </a:rPr>
              <a:t> </a:t>
            </a:r>
            <a:r>
              <a:rPr lang="en-US" sz="2600" spc="-20" dirty="0" err="1" smtClean="0">
                <a:latin typeface="Calibri" pitchFamily="34" charset="0"/>
                <a:cs typeface="Calibri" pitchFamily="34" charset="0"/>
              </a:rPr>
              <a:t>mencari</a:t>
            </a:r>
            <a:r>
              <a:rPr lang="en-US" sz="2600" spc="-20" dirty="0" smtClean="0">
                <a:latin typeface="Calibri" pitchFamily="34" charset="0"/>
                <a:cs typeface="Calibri" pitchFamily="34" charset="0"/>
              </a:rPr>
              <a:t> </a:t>
            </a:r>
            <a:r>
              <a:rPr lang="en-US" sz="2600" spc="-20" dirty="0" err="1" smtClean="0">
                <a:latin typeface="Calibri" pitchFamily="34" charset="0"/>
                <a:cs typeface="Calibri" pitchFamily="34" charset="0"/>
              </a:rPr>
              <a:t>keuntungan</a:t>
            </a:r>
            <a:r>
              <a:rPr lang="en-US" sz="2600" spc="-20" dirty="0" smtClean="0">
                <a:latin typeface="Calibri" pitchFamily="34" charset="0"/>
                <a:cs typeface="Calibri" pitchFamily="34" charset="0"/>
              </a:rPr>
              <a:t> 	</a:t>
            </a:r>
            <a:r>
              <a:rPr lang="en-US" sz="2600" u="sng" spc="-20" dirty="0" err="1" smtClean="0">
                <a:latin typeface="Calibri" pitchFamily="34" charset="0"/>
                <a:cs typeface="Calibri" pitchFamily="34" charset="0"/>
              </a:rPr>
              <a:t>diri</a:t>
            </a:r>
            <a:r>
              <a:rPr lang="en-US" sz="2600" u="sng" spc="-20" dirty="0" smtClean="0">
                <a:latin typeface="Calibri" pitchFamily="34" charset="0"/>
                <a:cs typeface="Calibri" pitchFamily="34" charset="0"/>
              </a:rPr>
              <a:t> </a:t>
            </a:r>
            <a:r>
              <a:rPr lang="en-US" sz="2600" u="sng" spc="-20" dirty="0" err="1" smtClean="0">
                <a:latin typeface="Calibri" pitchFamily="34" charset="0"/>
                <a:cs typeface="Calibri" pitchFamily="34" charset="0"/>
              </a:rPr>
              <a:t>sendiri</a:t>
            </a:r>
            <a:r>
              <a:rPr lang="en-US" sz="2600" spc="-20" dirty="0" smtClean="0">
                <a:latin typeface="Calibri" pitchFamily="34" charset="0"/>
                <a:cs typeface="Calibri" pitchFamily="34" charset="0"/>
              </a:rPr>
              <a:t>”</a:t>
            </a:r>
            <a:endParaRPr lang="en-US" sz="2600" dirty="0">
              <a:latin typeface="Calibri" pitchFamily="34" charset="0"/>
              <a:cs typeface="Calibri"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4077072"/>
            <a:ext cx="8712968" cy="1143000"/>
          </a:xfrm>
        </p:spPr>
        <p:txBody>
          <a:bodyPr/>
          <a:lstStyle/>
          <a:p>
            <a:r>
              <a:rPr lang="en-US" sz="2800" dirty="0" err="1" smtClean="0"/>
              <a:t>Hanya</a:t>
            </a:r>
            <a:r>
              <a:rPr lang="en-US" sz="2800" dirty="0" smtClean="0"/>
              <a:t> </a:t>
            </a:r>
            <a:r>
              <a:rPr lang="en-US" sz="2800" dirty="0" err="1" smtClean="0"/>
              <a:t>mereka</a:t>
            </a:r>
            <a:r>
              <a:rPr lang="en-US" sz="2800" dirty="0" smtClean="0"/>
              <a:t> yang </a:t>
            </a:r>
            <a:r>
              <a:rPr lang="en-US" sz="2800" dirty="0" err="1" smtClean="0"/>
              <a:t>berbicara</a:t>
            </a:r>
            <a:r>
              <a:rPr lang="en-US" sz="2800" dirty="0" smtClean="0"/>
              <a:t> </a:t>
            </a:r>
            <a:r>
              <a:rPr lang="en-US" sz="2800" dirty="0" err="1" smtClean="0"/>
              <a:t>kebenaran</a:t>
            </a:r>
            <a:r>
              <a:rPr lang="en-US" sz="2800" dirty="0" smtClean="0"/>
              <a:t> </a:t>
            </a:r>
            <a:r>
              <a:rPr lang="en-US" sz="2800" dirty="0" err="1" smtClean="0"/>
              <a:t>dari</a:t>
            </a:r>
            <a:r>
              <a:rPr lang="en-US" sz="2800" dirty="0" smtClean="0"/>
              <a:t> </a:t>
            </a:r>
            <a:r>
              <a:rPr lang="en-US" sz="2800" dirty="0" err="1" smtClean="0"/>
              <a:t>Tuhan</a:t>
            </a:r>
            <a:r>
              <a:rPr lang="en-US" sz="2800" dirty="0" smtClean="0"/>
              <a:t> yang </a:t>
            </a:r>
            <a:r>
              <a:rPr lang="en-US" sz="2800" dirty="0" err="1" smtClean="0"/>
              <a:t>dipahami</a:t>
            </a:r>
            <a:r>
              <a:rPr lang="en-US" sz="2800" dirty="0" smtClean="0"/>
              <a:t> </a:t>
            </a:r>
            <a:r>
              <a:rPr lang="en-US" sz="2800" dirty="0" err="1" smtClean="0"/>
              <a:t>oleh</a:t>
            </a:r>
            <a:r>
              <a:rPr lang="en-US" sz="2800" dirty="0" smtClean="0"/>
              <a:t> </a:t>
            </a:r>
            <a:r>
              <a:rPr lang="en-US" sz="2800" dirty="0" err="1" smtClean="0"/>
              <a:t>pikiran</a:t>
            </a:r>
            <a:r>
              <a:rPr lang="en-US" sz="2800" dirty="0" smtClean="0"/>
              <a:t> yang </a:t>
            </a:r>
            <a:r>
              <a:rPr lang="en-US" sz="2800" dirty="0" err="1" smtClean="0"/>
              <a:t>membangun</a:t>
            </a:r>
            <a:r>
              <a:rPr lang="en-US" sz="2800" dirty="0" smtClean="0"/>
              <a:t> (</a:t>
            </a:r>
            <a:r>
              <a:rPr lang="en-US" sz="2800" dirty="0" err="1" smtClean="0"/>
              <a:t>membangun</a:t>
            </a:r>
            <a:r>
              <a:rPr lang="en-US" sz="2800" dirty="0" smtClean="0"/>
              <a:t>) </a:t>
            </a:r>
            <a:r>
              <a:rPr lang="en-US" sz="2800" dirty="0" err="1" smtClean="0"/>
              <a:t>orang</a:t>
            </a:r>
            <a:r>
              <a:rPr lang="en-US" sz="2800" dirty="0" smtClean="0"/>
              <a:t> lain!</a:t>
            </a:r>
            <a:br>
              <a:rPr lang="en-US" sz="2800" dirty="0" smtClean="0"/>
            </a:br>
            <a:r>
              <a:rPr lang="en-US" sz="1200" dirty="0" smtClean="0"/>
              <a:t> </a:t>
            </a:r>
            <a:r>
              <a:rPr lang="en-US" sz="2800" dirty="0" smtClean="0"/>
              <a:t/>
            </a:r>
            <a:br>
              <a:rPr lang="en-US" sz="2800" dirty="0" smtClean="0"/>
            </a:br>
            <a:r>
              <a:rPr lang="en-US" sz="2800" dirty="0" err="1" smtClean="0"/>
              <a:t>Selama</a:t>
            </a:r>
            <a:r>
              <a:rPr lang="en-US" sz="2800" dirty="0" smtClean="0"/>
              <a:t> </a:t>
            </a:r>
            <a:r>
              <a:rPr lang="en-US" sz="2800" dirty="0" err="1" smtClean="0"/>
              <a:t>lebih</a:t>
            </a:r>
            <a:r>
              <a:rPr lang="en-US" sz="2800" dirty="0" smtClean="0"/>
              <a:t> </a:t>
            </a:r>
            <a:r>
              <a:rPr lang="en-US" sz="2800" dirty="0" err="1" smtClean="0"/>
              <a:t>dari</a:t>
            </a:r>
            <a:r>
              <a:rPr lang="en-US" sz="2800" dirty="0" smtClean="0"/>
              <a:t> 100 </a:t>
            </a:r>
            <a:r>
              <a:rPr lang="en-US" sz="2800" dirty="0" err="1" smtClean="0"/>
              <a:t>tahun</a:t>
            </a:r>
            <a:r>
              <a:rPr lang="en-US" sz="2800" dirty="0" smtClean="0"/>
              <a:t> </a:t>
            </a:r>
            <a:r>
              <a:rPr lang="en-US" sz="2800" dirty="0" err="1" smtClean="0"/>
              <a:t>sekarang</a:t>
            </a:r>
            <a:r>
              <a:rPr lang="en-US" sz="2800" dirty="0" smtClean="0"/>
              <a:t>, </a:t>
            </a:r>
            <a:r>
              <a:rPr lang="en-US" sz="2800" dirty="0" err="1" smtClean="0"/>
              <a:t>gerakan</a:t>
            </a:r>
            <a:r>
              <a:rPr lang="en-US" sz="2800" dirty="0" smtClean="0"/>
              <a:t> </a:t>
            </a:r>
            <a:r>
              <a:rPr lang="en-US" sz="2800" dirty="0" err="1" smtClean="0"/>
              <a:t>Pentakosta</a:t>
            </a:r>
            <a:r>
              <a:rPr lang="en-US" sz="2800" dirty="0" smtClean="0"/>
              <a:t> </a:t>
            </a:r>
            <a:r>
              <a:rPr lang="en-US" sz="2800" dirty="0" err="1" smtClean="0"/>
              <a:t>telah</a:t>
            </a:r>
            <a:r>
              <a:rPr lang="en-US" sz="2800" dirty="0" smtClean="0"/>
              <a:t> </a:t>
            </a:r>
            <a:r>
              <a:rPr lang="en-US" sz="2800" dirty="0" err="1" smtClean="0"/>
              <a:t>cukup</a:t>
            </a:r>
            <a:r>
              <a:rPr lang="en-US" sz="2800" dirty="0" smtClean="0"/>
              <a:t> </a:t>
            </a:r>
            <a:r>
              <a:rPr lang="en-US" sz="2800" dirty="0" err="1" smtClean="0"/>
              <a:t>berhasil</a:t>
            </a:r>
            <a:r>
              <a:rPr lang="en-US" sz="2800" dirty="0" smtClean="0"/>
              <a:t> </a:t>
            </a:r>
            <a:r>
              <a:rPr lang="en-US" sz="2800" dirty="0" err="1" smtClean="0"/>
              <a:t>menyebarkan</a:t>
            </a:r>
            <a:r>
              <a:rPr lang="en-US" sz="2800" dirty="0" smtClean="0"/>
              <a:t> </a:t>
            </a:r>
            <a:r>
              <a:rPr lang="en-US" sz="2800" dirty="0" err="1" smtClean="0"/>
              <a:t>ajaran</a:t>
            </a:r>
            <a:r>
              <a:rPr lang="en-US" sz="2800" dirty="0" smtClean="0"/>
              <a:t> </a:t>
            </a:r>
            <a:r>
              <a:rPr lang="en-US" sz="2800" dirty="0" err="1" smtClean="0"/>
              <a:t>mereka</a:t>
            </a:r>
            <a:r>
              <a:rPr lang="en-US" sz="2800" dirty="0" smtClean="0"/>
              <a:t> </a:t>
            </a:r>
            <a:r>
              <a:rPr lang="en-US" sz="2800" dirty="0" err="1" smtClean="0"/>
              <a:t>ke</a:t>
            </a:r>
            <a:r>
              <a:rPr lang="en-US" sz="2800" dirty="0" smtClean="0"/>
              <a:t> </a:t>
            </a:r>
            <a:r>
              <a:rPr lang="en-US" sz="2800" dirty="0" err="1" smtClean="0"/>
              <a:t>seluruh</a:t>
            </a:r>
            <a:r>
              <a:rPr lang="en-US" sz="2800" dirty="0" smtClean="0"/>
              <a:t> </a:t>
            </a:r>
            <a:r>
              <a:rPr lang="en-US" sz="2800" dirty="0" err="1" smtClean="0"/>
              <a:t>dunia</a:t>
            </a:r>
            <a:r>
              <a:rPr lang="en-US" sz="2800" dirty="0" smtClean="0"/>
              <a:t> </a:t>
            </a:r>
            <a:r>
              <a:rPr lang="en-US" sz="2800" dirty="0" err="1" smtClean="0"/>
              <a:t>bahwa</a:t>
            </a:r>
            <a:r>
              <a:rPr lang="en-US" sz="2800" dirty="0" smtClean="0"/>
              <a:t> </a:t>
            </a:r>
            <a:r>
              <a:rPr lang="en-US" sz="2800" dirty="0" err="1" smtClean="0"/>
              <a:t>salah</a:t>
            </a:r>
            <a:r>
              <a:rPr lang="en-US" sz="2800" dirty="0" smtClean="0"/>
              <a:t> </a:t>
            </a:r>
            <a:r>
              <a:rPr lang="en-US" sz="2800" dirty="0" err="1" smtClean="0"/>
              <a:t>satu</a:t>
            </a:r>
            <a:r>
              <a:rPr lang="en-US" sz="2800" dirty="0" smtClean="0"/>
              <a:t> </a:t>
            </a:r>
            <a:r>
              <a:rPr lang="en-US" sz="2800" dirty="0" err="1" smtClean="0"/>
              <a:t>tujuan</a:t>
            </a:r>
            <a:r>
              <a:rPr lang="en-US" sz="2800" dirty="0" smtClean="0"/>
              <a:t> </a:t>
            </a:r>
            <a:r>
              <a:rPr lang="en-US" sz="2800" dirty="0" err="1" smtClean="0"/>
              <a:t>bahasa</a:t>
            </a:r>
            <a:r>
              <a:rPr lang="en-US" sz="2800" dirty="0" smtClean="0"/>
              <a:t> </a:t>
            </a:r>
            <a:r>
              <a:rPr lang="en-US" sz="2800" dirty="0" err="1" smtClean="0"/>
              <a:t>roh</a:t>
            </a:r>
            <a:r>
              <a:rPr lang="en-US" sz="2800" dirty="0" smtClean="0"/>
              <a:t> </a:t>
            </a:r>
            <a:r>
              <a:rPr lang="en-US" sz="2800" dirty="0" err="1" smtClean="0"/>
              <a:t>adalah</a:t>
            </a:r>
            <a:r>
              <a:rPr lang="en-US" sz="2800" dirty="0" smtClean="0"/>
              <a:t> “</a:t>
            </a:r>
            <a:r>
              <a:rPr lang="en-US" sz="2800" dirty="0" err="1" smtClean="0"/>
              <a:t>Supaya</a:t>
            </a:r>
            <a:r>
              <a:rPr lang="en-US" sz="2800" dirty="0" smtClean="0"/>
              <a:t> </a:t>
            </a:r>
            <a:r>
              <a:rPr lang="en-US" sz="2800" dirty="0" err="1" smtClean="0"/>
              <a:t>kita</a:t>
            </a:r>
            <a:r>
              <a:rPr lang="en-US" sz="2800" dirty="0" smtClean="0"/>
              <a:t> </a:t>
            </a:r>
            <a:r>
              <a:rPr lang="en-US" sz="2800" dirty="0" err="1" smtClean="0"/>
              <a:t>dapat</a:t>
            </a:r>
            <a:r>
              <a:rPr lang="en-US" sz="2800" dirty="0" smtClean="0"/>
              <a:t> </a:t>
            </a:r>
            <a:r>
              <a:rPr lang="en-US" sz="2800" dirty="0" err="1" smtClean="0"/>
              <a:t>membangun</a:t>
            </a:r>
            <a:r>
              <a:rPr lang="en-US" sz="2800" dirty="0" smtClean="0"/>
              <a:t> </a:t>
            </a:r>
            <a:r>
              <a:rPr lang="en-US" sz="2800" dirty="0" err="1" smtClean="0"/>
              <a:t>diri</a:t>
            </a:r>
            <a:r>
              <a:rPr lang="en-US" sz="2800" dirty="0" smtClean="0"/>
              <a:t> </a:t>
            </a:r>
            <a:r>
              <a:rPr lang="en-US" sz="2800" dirty="0" err="1" smtClean="0"/>
              <a:t>kita</a:t>
            </a:r>
            <a:r>
              <a:rPr lang="en-US" sz="2800" dirty="0" smtClean="0"/>
              <a:t> </a:t>
            </a:r>
            <a:r>
              <a:rPr lang="en-US" sz="2800" dirty="0" err="1" smtClean="0"/>
              <a:t>sendiri</a:t>
            </a:r>
            <a:r>
              <a:rPr lang="en-US" sz="2800" dirty="0" smtClean="0"/>
              <a:t>. 1 </a:t>
            </a:r>
            <a:r>
              <a:rPr lang="en-US" sz="2800" dirty="0" err="1" smtClean="0"/>
              <a:t>Kor</a:t>
            </a:r>
            <a:r>
              <a:rPr lang="en-US" sz="2800" dirty="0" smtClean="0"/>
              <a:t> 14:4.” </a:t>
            </a:r>
            <a:r>
              <a:rPr lang="en-US" sz="2800" baseline="30000" dirty="0" smtClean="0"/>
              <a:t>1</a:t>
            </a:r>
            <a:r>
              <a:rPr lang="en-US" sz="2800" dirty="0" smtClean="0"/>
              <a:t> </a:t>
            </a:r>
            <a:br>
              <a:rPr lang="en-US" sz="2800" dirty="0" smtClean="0"/>
            </a:br>
            <a:r>
              <a:rPr lang="en-US" sz="2000" dirty="0" smtClean="0"/>
              <a:t/>
            </a:r>
            <a:br>
              <a:rPr lang="en-US" sz="2000" dirty="0" smtClean="0"/>
            </a:br>
            <a:r>
              <a:rPr lang="en-CA" sz="2000" baseline="30000" dirty="0" smtClean="0"/>
              <a:t>1</a:t>
            </a:r>
            <a:r>
              <a:rPr lang="en-CA" sz="2000" dirty="0" smtClean="0"/>
              <a:t> </a:t>
            </a:r>
            <a:r>
              <a:rPr lang="en-US" sz="2000" dirty="0" smtClean="0"/>
              <a:t>Robert Chandler Dalton, </a:t>
            </a:r>
            <a:r>
              <a:rPr lang="en-US" sz="2000" u="sng" dirty="0" smtClean="0"/>
              <a:t>Tongues Like As Of Fire</a:t>
            </a:r>
            <a:r>
              <a:rPr lang="en-US" sz="2000" dirty="0" smtClean="0"/>
              <a:t> (Springfield: Gospel Publishing House, 1945), 104.  </a:t>
            </a:r>
            <a:br>
              <a:rPr lang="en-US" sz="2000" dirty="0" smtClean="0"/>
            </a:br>
            <a:r>
              <a:rPr lang="en-US" sz="2000" dirty="0" smtClean="0"/>
              <a:t>Dalton is quoting Harold Horton, an English Pentecostal, who he believed had written the best piece of work on </a:t>
            </a:r>
            <a:r>
              <a:rPr lang="en-US" sz="2000" dirty="0" err="1" smtClean="0"/>
              <a:t>Glossolalia</a:t>
            </a:r>
            <a:r>
              <a:rPr lang="en-US" sz="2000" dirty="0" smtClean="0"/>
              <a:t> ever written up to that time in 1945.  Harold Horton was a prominent Pentecostal spokesman in Britain and the U.S.A., a prolific author and writer of articles in most English language Pentecostal periodicals.  This quote is chosen to fairly represent the normal Pentecostal teaching in the 1920’s and 1930’s (and still today).</a:t>
            </a:r>
            <a:br>
              <a:rPr lang="en-US" sz="2000" dirty="0" smtClean="0"/>
            </a:br>
            <a:r>
              <a:rPr lang="en-US" sz="2800" dirty="0" smtClean="0"/>
              <a:t> </a:t>
            </a:r>
            <a:br>
              <a:rPr lang="en-US" sz="2800" dirty="0" smtClean="0"/>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3942184"/>
            <a:ext cx="8712968" cy="1143000"/>
          </a:xfrm>
        </p:spPr>
        <p:txBody>
          <a:bodyPr/>
          <a:lstStyle/>
          <a:p>
            <a:pPr algn="l"/>
            <a:r>
              <a:rPr lang="en-US" sz="2800" dirty="0" smtClean="0"/>
              <a:t>1 </a:t>
            </a:r>
            <a:r>
              <a:rPr lang="en-US" sz="2800" dirty="0" err="1" smtClean="0"/>
              <a:t>Korintus</a:t>
            </a:r>
            <a:r>
              <a:rPr lang="en-US" sz="2800" dirty="0" smtClean="0"/>
              <a:t> 14:4 </a:t>
            </a:r>
            <a:r>
              <a:rPr lang="en-US" sz="2800" dirty="0" err="1" smtClean="0"/>
              <a:t>mengatakan</a:t>
            </a:r>
            <a:r>
              <a:rPr lang="en-US" sz="2800" dirty="0" smtClean="0"/>
              <a:t> </a:t>
            </a:r>
            <a:r>
              <a:rPr lang="en-US" sz="2800" dirty="0" err="1" smtClean="0"/>
              <a:t>sebaliknya</a:t>
            </a:r>
            <a:r>
              <a:rPr lang="en-US" sz="2800" dirty="0" smtClean="0"/>
              <a:t>. </a:t>
            </a:r>
            <a:r>
              <a:rPr lang="en-US" sz="2800" dirty="0" err="1" smtClean="0"/>
              <a:t>Siapa</a:t>
            </a:r>
            <a:r>
              <a:rPr lang="en-US" sz="2800" dirty="0" smtClean="0"/>
              <a:t> yang </a:t>
            </a:r>
            <a:r>
              <a:rPr lang="en-US" sz="2800" dirty="0" err="1" smtClean="0"/>
              <a:t>berkata-kata</a:t>
            </a:r>
            <a:r>
              <a:rPr lang="en-US" sz="2800" dirty="0" smtClean="0"/>
              <a:t> </a:t>
            </a:r>
            <a:r>
              <a:rPr lang="en-US" sz="2800" dirty="0" err="1" smtClean="0"/>
              <a:t>dengan</a:t>
            </a:r>
            <a:r>
              <a:rPr lang="en-US" sz="2800" dirty="0" smtClean="0"/>
              <a:t> </a:t>
            </a:r>
            <a:r>
              <a:rPr lang="en-US" sz="2800" dirty="0" err="1" smtClean="0"/>
              <a:t>bahasa</a:t>
            </a:r>
            <a:r>
              <a:rPr lang="en-US" sz="2800" dirty="0" smtClean="0"/>
              <a:t> </a:t>
            </a:r>
            <a:r>
              <a:rPr lang="en-US" sz="2800" dirty="0" err="1" smtClean="0"/>
              <a:t>roh</a:t>
            </a:r>
            <a:r>
              <a:rPr lang="en-US" sz="2800" dirty="0" smtClean="0"/>
              <a:t> yang </a:t>
            </a:r>
            <a:r>
              <a:rPr lang="en-US" sz="2800" dirty="0" err="1" smtClean="0"/>
              <a:t>tidak</a:t>
            </a:r>
            <a:r>
              <a:rPr lang="en-US" sz="2800" dirty="0" smtClean="0"/>
              <a:t> </a:t>
            </a:r>
            <a:r>
              <a:rPr lang="en-US" sz="2800" dirty="0" err="1" smtClean="0"/>
              <a:t>dimengerti</a:t>
            </a:r>
            <a:r>
              <a:rPr lang="en-US" sz="2800" dirty="0" smtClean="0"/>
              <a:t> </a:t>
            </a:r>
            <a:r>
              <a:rPr lang="en-US" sz="2800" dirty="0" err="1" smtClean="0"/>
              <a:t>oleh</a:t>
            </a:r>
            <a:r>
              <a:rPr lang="en-US" sz="2800" dirty="0" smtClean="0"/>
              <a:t> </a:t>
            </a:r>
            <a:r>
              <a:rPr lang="en-US" sz="2800" dirty="0" err="1" smtClean="0"/>
              <a:t>siapa</a:t>
            </a:r>
            <a:r>
              <a:rPr lang="en-US" sz="2800" dirty="0" smtClean="0"/>
              <a:t> pun </a:t>
            </a:r>
            <a:r>
              <a:rPr lang="en-US" sz="2800" dirty="0" err="1" smtClean="0"/>
              <a:t>adalah</a:t>
            </a:r>
            <a:r>
              <a:rPr lang="en-US" sz="2800" dirty="0" smtClean="0"/>
              <a:t> </a:t>
            </a:r>
            <a:r>
              <a:rPr lang="en-US" sz="2800" dirty="0" err="1" smtClean="0"/>
              <a:t>egois</a:t>
            </a:r>
            <a:r>
              <a:rPr lang="en-US" sz="2800" dirty="0" smtClean="0"/>
              <a:t>; </a:t>
            </a:r>
            <a:r>
              <a:rPr lang="en-US" sz="2800" dirty="0" err="1" smtClean="0"/>
              <a:t>mereka</a:t>
            </a:r>
            <a:r>
              <a:rPr lang="en-US" sz="2800" dirty="0" smtClean="0"/>
              <a:t> </a:t>
            </a:r>
            <a:r>
              <a:rPr lang="en-US" sz="2800" dirty="0" err="1" smtClean="0"/>
              <a:t>adalah</a:t>
            </a:r>
            <a:r>
              <a:rPr lang="en-US" sz="2800" dirty="0" smtClean="0"/>
              <a:t> </a:t>
            </a:r>
            <a:r>
              <a:rPr lang="en-US" sz="2800" dirty="0" err="1" smtClean="0"/>
              <a:t>saya</a:t>
            </a:r>
            <a:r>
              <a:rPr lang="en-US" sz="2800" dirty="0" smtClean="0"/>
              <a:t>, </a:t>
            </a:r>
            <a:r>
              <a:rPr lang="en-US" sz="2800" dirty="0" err="1" smtClean="0"/>
              <a:t>saya</a:t>
            </a:r>
            <a:r>
              <a:rPr lang="en-US" sz="2800" dirty="0" smtClean="0"/>
              <a:t>, </a:t>
            </a:r>
            <a:r>
              <a:rPr lang="en-US" sz="2800" dirty="0" err="1" smtClean="0"/>
              <a:t>saya</a:t>
            </a:r>
            <a:r>
              <a:rPr lang="en-US" sz="2800" dirty="0" smtClean="0"/>
              <a:t>. </a:t>
            </a:r>
            <a:r>
              <a:rPr lang="en-US" sz="2800" dirty="0" err="1" smtClean="0"/>
              <a:t>Mereka</a:t>
            </a:r>
            <a:r>
              <a:rPr lang="en-US" sz="2800" dirty="0" smtClean="0"/>
              <a:t> </a:t>
            </a:r>
            <a:r>
              <a:rPr lang="en-US" sz="2800" dirty="0" err="1" smtClean="0"/>
              <a:t>mencari</a:t>
            </a:r>
            <a:r>
              <a:rPr lang="en-US" sz="2800" dirty="0" smtClean="0"/>
              <a:t> </a:t>
            </a:r>
            <a:r>
              <a:rPr lang="en-US" sz="2800" dirty="0" err="1" smtClean="0"/>
              <a:t>keuntungannya</a:t>
            </a:r>
            <a:r>
              <a:rPr lang="en-US" sz="2800" dirty="0" smtClean="0"/>
              <a:t> </a:t>
            </a:r>
            <a:r>
              <a:rPr lang="en-US" sz="2800" dirty="0" err="1" smtClean="0"/>
              <a:t>sendiri</a:t>
            </a:r>
            <a:r>
              <a:rPr lang="en-US" sz="2800" dirty="0" smtClean="0"/>
              <a:t>, </a:t>
            </a:r>
            <a:r>
              <a:rPr lang="en-US" sz="2800" dirty="0" err="1" smtClean="0"/>
              <a:t>tidak</a:t>
            </a:r>
            <a:r>
              <a:rPr lang="en-US" sz="2800" dirty="0" smtClean="0"/>
              <a:t> </a:t>
            </a:r>
            <a:r>
              <a:rPr lang="en-US" sz="2800" dirty="0" err="1" smtClean="0"/>
              <a:t>keuntungan</a:t>
            </a:r>
            <a:r>
              <a:rPr lang="en-US" sz="2800" dirty="0" smtClean="0"/>
              <a:t> </a:t>
            </a:r>
            <a:r>
              <a:rPr lang="en-US" sz="2800" dirty="0" err="1" smtClean="0"/>
              <a:t>orang</a:t>
            </a:r>
            <a:r>
              <a:rPr lang="en-US" sz="2800" dirty="0" smtClean="0"/>
              <a:t> lain (1 </a:t>
            </a:r>
            <a:r>
              <a:rPr lang="en-US" sz="2800" dirty="0" err="1" smtClean="0"/>
              <a:t>Kor</a:t>
            </a:r>
            <a:r>
              <a:rPr lang="en-US" sz="2800" dirty="0" smtClean="0"/>
              <a:t> 10:24).  </a:t>
            </a:r>
            <a:r>
              <a:rPr lang="en-US" sz="2800" dirty="0" err="1" smtClean="0"/>
              <a:t>Hanya</a:t>
            </a:r>
            <a:r>
              <a:rPr lang="en-US" sz="2800" dirty="0" smtClean="0"/>
              <a:t> </a:t>
            </a:r>
            <a:r>
              <a:rPr lang="en-US" sz="2800" dirty="0" err="1" smtClean="0"/>
              <a:t>kebenaran</a:t>
            </a:r>
            <a:r>
              <a:rPr lang="en-US" sz="2800" dirty="0" smtClean="0"/>
              <a:t> Allah </a:t>
            </a:r>
            <a:r>
              <a:rPr lang="en-US" sz="2800" dirty="0" err="1" smtClean="0"/>
              <a:t>di</a:t>
            </a:r>
            <a:r>
              <a:rPr lang="en-US" sz="2800" dirty="0" smtClean="0"/>
              <a:t> </a:t>
            </a:r>
            <a:r>
              <a:rPr lang="en-US" sz="2800" dirty="0" err="1" smtClean="0"/>
              <a:t>dalam</a:t>
            </a:r>
            <a:r>
              <a:rPr lang="en-US" sz="2800" dirty="0" smtClean="0"/>
              <a:t> </a:t>
            </a:r>
            <a:r>
              <a:rPr lang="en-US" sz="2800" dirty="0" err="1" smtClean="0"/>
              <a:t>Kristus</a:t>
            </a:r>
            <a:r>
              <a:rPr lang="en-US" sz="2800" dirty="0" smtClean="0"/>
              <a:t> </a:t>
            </a:r>
            <a:r>
              <a:rPr lang="en-US" sz="2800" dirty="0" err="1" smtClean="0"/>
              <a:t>dalam</a:t>
            </a:r>
            <a:r>
              <a:rPr lang="en-US" sz="2800" dirty="0" smtClean="0"/>
              <a:t> </a:t>
            </a:r>
            <a:r>
              <a:rPr lang="en-US" sz="2800" dirty="0" err="1" smtClean="0"/>
              <a:t>bahasa</a:t>
            </a:r>
            <a:r>
              <a:rPr lang="en-US" sz="2800" dirty="0" smtClean="0"/>
              <a:t> yang </a:t>
            </a:r>
            <a:r>
              <a:rPr lang="en-US" sz="2800" dirty="0" err="1" smtClean="0"/>
              <a:t>dimengerti</a:t>
            </a:r>
            <a:r>
              <a:rPr lang="en-US" sz="2800" dirty="0" smtClean="0"/>
              <a:t> </a:t>
            </a:r>
            <a:r>
              <a:rPr lang="en-US" sz="2800" dirty="0" err="1" smtClean="0"/>
              <a:t>orang</a:t>
            </a:r>
            <a:r>
              <a:rPr lang="en-US" sz="2800" dirty="0" smtClean="0"/>
              <a:t> lain yang </a:t>
            </a:r>
            <a:r>
              <a:rPr lang="en-US" sz="2800" dirty="0" err="1" smtClean="0"/>
              <a:t>membangun</a:t>
            </a:r>
            <a:r>
              <a:rPr lang="en-US" sz="2800" dirty="0" smtClean="0"/>
              <a:t> </a:t>
            </a:r>
            <a:r>
              <a:rPr lang="en-US" sz="2800" dirty="0" err="1" smtClean="0"/>
              <a:t>umat</a:t>
            </a:r>
            <a:r>
              <a:rPr lang="en-US" sz="2800" dirty="0" smtClean="0"/>
              <a:t> Allah!  </a:t>
            </a:r>
            <a:r>
              <a:rPr lang="en-US" sz="2800" dirty="0" err="1" smtClean="0"/>
              <a:t>Semua</a:t>
            </a:r>
            <a:r>
              <a:rPr lang="en-US" sz="2800" dirty="0" smtClean="0"/>
              <a:t> </a:t>
            </a:r>
            <a:r>
              <a:rPr lang="en-US" sz="2800" dirty="0" err="1" smtClean="0"/>
              <a:t>harus</a:t>
            </a:r>
            <a:r>
              <a:rPr lang="en-US" sz="2800" dirty="0" smtClean="0"/>
              <a:t> </a:t>
            </a:r>
            <a:r>
              <a:rPr lang="en-US" sz="2800" dirty="0" err="1" smtClean="0"/>
              <a:t>dipergunakan</a:t>
            </a:r>
            <a:r>
              <a:rPr lang="en-US" sz="2800" dirty="0" smtClean="0"/>
              <a:t> </a:t>
            </a:r>
            <a:r>
              <a:rPr lang="en-US" sz="2800" dirty="0" err="1" smtClean="0"/>
              <a:t>untuk</a:t>
            </a:r>
            <a:r>
              <a:rPr lang="en-US" sz="2800" dirty="0" smtClean="0"/>
              <a:t> </a:t>
            </a:r>
            <a:r>
              <a:rPr lang="en-US" sz="2800" dirty="0" err="1" smtClean="0"/>
              <a:t>membangun</a:t>
            </a:r>
            <a:r>
              <a:rPr lang="en-US" sz="2800" dirty="0" smtClean="0"/>
              <a:t> (1 </a:t>
            </a:r>
            <a:r>
              <a:rPr lang="en-US" sz="2800" dirty="0" err="1" smtClean="0"/>
              <a:t>Kor</a:t>
            </a:r>
            <a:r>
              <a:rPr lang="en-US" sz="2800" dirty="0" smtClean="0"/>
              <a:t> 14:26).  </a:t>
            </a:r>
            <a:r>
              <a:rPr lang="en-US" sz="2800" dirty="0" err="1" smtClean="0"/>
              <a:t>Marilah</a:t>
            </a:r>
            <a:r>
              <a:rPr lang="en-US" sz="2800" dirty="0" smtClean="0"/>
              <a:t> </a:t>
            </a:r>
            <a:r>
              <a:rPr lang="en-US" sz="2800" dirty="0" err="1" smtClean="0"/>
              <a:t>kita</a:t>
            </a:r>
            <a:r>
              <a:rPr lang="en-US" sz="2800" dirty="0" smtClean="0"/>
              <a:t> </a:t>
            </a:r>
            <a:r>
              <a:rPr lang="en-US" sz="2800" dirty="0" err="1" smtClean="0"/>
              <a:t>mengejar</a:t>
            </a:r>
            <a:r>
              <a:rPr lang="en-US" sz="2800" dirty="0" smtClean="0"/>
              <a:t> </a:t>
            </a:r>
            <a:r>
              <a:rPr lang="en-US" sz="2800" dirty="0" err="1" smtClean="0"/>
              <a:t>apa</a:t>
            </a:r>
            <a:r>
              <a:rPr lang="en-US" sz="2800" dirty="0" smtClean="0"/>
              <a:t> yang </a:t>
            </a:r>
            <a:r>
              <a:rPr lang="en-US" sz="2800" dirty="0" err="1" smtClean="0"/>
              <a:t>berguna</a:t>
            </a:r>
            <a:r>
              <a:rPr lang="en-US" sz="2800" dirty="0" smtClean="0"/>
              <a:t> </a:t>
            </a:r>
            <a:r>
              <a:rPr lang="en-US" sz="2800" dirty="0" err="1" smtClean="0"/>
              <a:t>untuk</a:t>
            </a:r>
            <a:r>
              <a:rPr lang="en-US" sz="2800" dirty="0" smtClean="0"/>
              <a:t> </a:t>
            </a:r>
            <a:r>
              <a:rPr lang="en-US" sz="2800" dirty="0" err="1" smtClean="0"/>
              <a:t>saling</a:t>
            </a:r>
            <a:r>
              <a:rPr lang="en-US" sz="2800" dirty="0" smtClean="0"/>
              <a:t> </a:t>
            </a:r>
            <a:r>
              <a:rPr lang="en-US" sz="2800" dirty="0" err="1" smtClean="0"/>
              <a:t>membangun</a:t>
            </a:r>
            <a:r>
              <a:rPr lang="en-US" sz="2800" dirty="0" smtClean="0"/>
              <a:t> (Rom 14:19).  </a:t>
            </a:r>
            <a:r>
              <a:rPr lang="en-US" sz="2800" dirty="0" err="1" smtClean="0"/>
              <a:t>Tidak</a:t>
            </a:r>
            <a:r>
              <a:rPr lang="en-US" sz="2800" dirty="0" smtClean="0"/>
              <a:t> </a:t>
            </a:r>
            <a:r>
              <a:rPr lang="en-US" sz="2800" dirty="0" err="1" smtClean="0"/>
              <a:t>mungkin</a:t>
            </a:r>
            <a:r>
              <a:rPr lang="en-US" sz="2800" dirty="0" smtClean="0"/>
              <a:t> </a:t>
            </a:r>
            <a:r>
              <a:rPr lang="en-US" sz="2800" dirty="0" err="1" smtClean="0"/>
              <a:t>membangun</a:t>
            </a:r>
            <a:r>
              <a:rPr lang="en-US" sz="2800" dirty="0" smtClean="0"/>
              <a:t> </a:t>
            </a:r>
            <a:r>
              <a:rPr lang="en-US" sz="2800" dirty="0" err="1" smtClean="0"/>
              <a:t>orang</a:t>
            </a:r>
            <a:r>
              <a:rPr lang="en-US" sz="2800" dirty="0" smtClean="0"/>
              <a:t> lain </a:t>
            </a:r>
            <a:r>
              <a:rPr lang="en-US" sz="2800" dirty="0" err="1" smtClean="0"/>
              <a:t>jika</a:t>
            </a:r>
            <a:r>
              <a:rPr lang="en-US" sz="2800" dirty="0" smtClean="0"/>
              <a:t> </a:t>
            </a:r>
            <a:r>
              <a:rPr lang="en-US" sz="2800" dirty="0" err="1" smtClean="0"/>
              <a:t>orang</a:t>
            </a:r>
            <a:r>
              <a:rPr lang="en-US" sz="2800" dirty="0" smtClean="0"/>
              <a:t> lain </a:t>
            </a:r>
            <a:r>
              <a:rPr lang="en-US" sz="2800" dirty="0" err="1" smtClean="0"/>
              <a:t>tidak</a:t>
            </a:r>
            <a:r>
              <a:rPr lang="en-US" sz="2800" dirty="0" smtClean="0"/>
              <a:t> </a:t>
            </a:r>
            <a:r>
              <a:rPr lang="en-US" sz="2800" dirty="0" err="1" smtClean="0"/>
              <a:t>mengerti</a:t>
            </a:r>
            <a:r>
              <a:rPr lang="en-US" sz="2800" dirty="0" smtClean="0"/>
              <a:t> </a:t>
            </a:r>
            <a:r>
              <a:rPr lang="en-US" sz="2800" dirty="0" err="1" smtClean="0"/>
              <a:t>apa</a:t>
            </a:r>
            <a:r>
              <a:rPr lang="en-US" sz="2800" dirty="0" smtClean="0"/>
              <a:t> yang </a:t>
            </a:r>
            <a:r>
              <a:rPr lang="en-US" sz="2800" dirty="0" err="1" smtClean="0"/>
              <a:t>Anda</a:t>
            </a:r>
            <a:r>
              <a:rPr lang="en-US" sz="2800" dirty="0" smtClean="0"/>
              <a:t> katakana!</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dirty="0" smtClean="0"/>
              <a:t/>
            </a:r>
            <a:br>
              <a:rPr lang="en-US" sz="2800" dirty="0" smtClean="0"/>
            </a:b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a:latin typeface="Calibri" pitchFamily="34" charset="0"/>
              <a:cs typeface="Calibri"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3" cstate="print"/>
          <a:stretch>
            <a:fillRect/>
          </a:stretch>
        </p:blipFill>
        <p:spPr>
          <a:xfrm>
            <a:off x="35496" y="-27384"/>
            <a:ext cx="3833662" cy="3967009"/>
          </a:xfrm>
          <a:prstGeom prst="rect">
            <a:avLst/>
          </a:prstGeom>
        </p:spPr>
      </p:pic>
      <p:sp>
        <p:nvSpPr>
          <p:cNvPr id="4" name="Rectangle 3"/>
          <p:cNvSpPr/>
          <p:nvPr/>
        </p:nvSpPr>
        <p:spPr>
          <a:xfrm>
            <a:off x="-252536" y="3284984"/>
            <a:ext cx="9577064" cy="3539430"/>
          </a:xfrm>
          <a:prstGeom prst="rect">
            <a:avLst/>
          </a:prstGeom>
        </p:spPr>
        <p:txBody>
          <a:bodyPr wrap="square">
            <a:spAutoFit/>
          </a:bodyPr>
          <a:lstStyle/>
          <a:p>
            <a:pPr algn="ct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Pedang</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Roh</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adalah</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Ef</a:t>
            </a:r>
            <a:r>
              <a:rPr lang="en-CA" sz="2700" b="1" dirty="0" smtClean="0">
                <a:solidFill>
                  <a:schemeClr val="bg1"/>
                </a:solidFill>
                <a:latin typeface="Calibri" pitchFamily="34" charset="0"/>
              </a:rPr>
              <a:t> 6:17). </a:t>
            </a:r>
          </a:p>
          <a:p>
            <a:pPr algn="ct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Penolong</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Roh</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kebenaran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mengajar</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kita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sementara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menjadi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saksi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kepada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Yesus</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Yoh</a:t>
            </a:r>
            <a:r>
              <a:rPr lang="en-CA" sz="2700" b="1" dirty="0" smtClean="0">
                <a:solidFill>
                  <a:schemeClr val="bg1"/>
                </a:solidFill>
                <a:latin typeface="Calibri" pitchFamily="34" charset="0"/>
              </a:rPr>
              <a:t> 14:26; 15:26) </a:t>
            </a:r>
          </a:p>
          <a:p>
            <a:pPr algn="ctr"/>
            <a:r>
              <a:rPr lang="en-CA" sz="2700" b="1" dirty="0" err="1" smtClean="0">
                <a:solidFill>
                  <a:schemeClr val="bg1"/>
                </a:solidFill>
                <a:latin typeface="Calibri" pitchFamily="34" charset="0"/>
              </a:rPr>
              <a:t>dengan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dari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salib</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Kristus</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disalibkan</a:t>
            </a:r>
            <a:r>
              <a:rPr lang="en-CA" sz="2700" b="1" dirty="0" smtClean="0">
                <a:solidFill>
                  <a:schemeClr val="bg1"/>
                </a:solidFill>
                <a:latin typeface="Calibri" pitchFamily="34" charset="0"/>
              </a:rPr>
              <a:t> (1 </a:t>
            </a:r>
            <a:r>
              <a:rPr lang="en-CA" sz="2700" b="1" dirty="0" err="1" smtClean="0">
                <a:solidFill>
                  <a:schemeClr val="bg1"/>
                </a:solidFill>
                <a:latin typeface="Calibri" pitchFamily="34" charset="0"/>
              </a:rPr>
              <a:t>Kor</a:t>
            </a:r>
            <a:r>
              <a:rPr lang="en-CA" sz="2700" b="1" dirty="0" smtClean="0">
                <a:solidFill>
                  <a:schemeClr val="bg1"/>
                </a:solidFill>
                <a:latin typeface="Calibri" pitchFamily="34" charset="0"/>
              </a:rPr>
              <a:t> 1:18, 23). </a:t>
            </a:r>
            <a:r>
              <a:rPr lang="en-CA" sz="2700" b="1" dirty="0" err="1" smtClean="0">
                <a:solidFill>
                  <a:schemeClr val="bg1"/>
                </a:solidFill>
                <a:latin typeface="Calibri" pitchFamily="34" charset="0"/>
              </a:rPr>
              <a:t>Firman</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ini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penyaliban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Yesus</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dinafaskan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oleh</a:t>
            </a:r>
            <a:r>
              <a:rPr lang="en-CA" sz="2700" b="1" dirty="0" smtClean="0">
                <a:solidFill>
                  <a:schemeClr val="bg1"/>
                </a:solidFill>
                <a:latin typeface="Calibri" pitchFamily="34" charset="0"/>
              </a:rPr>
              <a:t> </a:t>
            </a:r>
          </a:p>
          <a:p>
            <a:pPr algn="ctr"/>
            <a:r>
              <a:rPr lang="en-CA" sz="2700" b="1" dirty="0" err="1" smtClean="0">
                <a:solidFill>
                  <a:schemeClr val="bg1"/>
                </a:solidFill>
                <a:latin typeface="Calibri" pitchFamily="34" charset="0"/>
              </a:rPr>
              <a:t>Roh</a:t>
            </a:r>
            <a:r>
              <a:rPr lang="en-CA" sz="2700" b="1" dirty="0" smtClean="0">
                <a:solidFill>
                  <a:schemeClr val="bg1"/>
                </a:solidFill>
                <a:latin typeface="Calibri" pitchFamily="34" charset="0"/>
              </a:rPr>
              <a:t> Allah </a:t>
            </a:r>
            <a:r>
              <a:rPr lang="en-CA" sz="2700" b="1" dirty="0" err="1" smtClean="0">
                <a:solidFill>
                  <a:schemeClr val="bg1"/>
                </a:solidFill>
                <a:latin typeface="Calibri" pitchFamily="34" charset="0"/>
              </a:rPr>
              <a:t>mengajar</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menegur</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memperbaiki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melatih</a:t>
            </a:r>
            <a:r>
              <a:rPr lang="en-CA" sz="2700" b="1" dirty="0" smtClean="0">
                <a:solidFill>
                  <a:schemeClr val="bg1"/>
                </a:solidFill>
                <a:latin typeface="Calibri" pitchFamily="34" charset="0"/>
              </a:rPr>
              <a:t> </a:t>
            </a:r>
          </a:p>
          <a:p>
            <a:pPr algn="ctr"/>
            <a:r>
              <a:rPr lang="en-CA" sz="2700" b="1" dirty="0" err="1" smtClean="0">
                <a:solidFill>
                  <a:schemeClr val="bg1"/>
                </a:solidFill>
                <a:latin typeface="Calibri" pitchFamily="34" charset="0"/>
              </a:rPr>
              <a:t>kita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untuk</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menjadi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sempurna</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dilengkapi</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untuk</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melakukan</a:t>
            </a:r>
            <a:r>
              <a:rPr lang="en-CA" sz="2700" b="1" dirty="0" smtClean="0">
                <a:solidFill>
                  <a:schemeClr val="bg1"/>
                </a:solidFill>
                <a:latin typeface="Calibri" pitchFamily="34" charset="0"/>
              </a:rPr>
              <a:t> </a:t>
            </a:r>
            <a:r>
              <a:rPr lang="en-CA" sz="2700" b="1" dirty="0" err="1" smtClean="0">
                <a:solidFill>
                  <a:schemeClr val="bg1"/>
                </a:solidFill>
                <a:latin typeface="Calibri" pitchFamily="34" charset="0"/>
              </a:rPr>
              <a:t>pekerjaan</a:t>
            </a:r>
            <a:r>
              <a:rPr lang="en-CA" sz="2700" b="1" dirty="0" smtClean="0">
                <a:solidFill>
                  <a:schemeClr val="bg1"/>
                </a:solidFill>
                <a:latin typeface="Calibri" pitchFamily="34" charset="0"/>
              </a:rPr>
              <a:t> yang </a:t>
            </a:r>
            <a:r>
              <a:rPr lang="en-CA" sz="2700" b="1" dirty="0" err="1" smtClean="0">
                <a:solidFill>
                  <a:schemeClr val="bg1"/>
                </a:solidFill>
                <a:latin typeface="Calibri" pitchFamily="34" charset="0"/>
              </a:rPr>
              <a:t>baik</a:t>
            </a:r>
            <a:r>
              <a:rPr lang="en-CA" sz="2700" b="1" dirty="0" smtClean="0">
                <a:solidFill>
                  <a:schemeClr val="bg1"/>
                </a:solidFill>
                <a:latin typeface="Calibri" pitchFamily="34" charset="0"/>
              </a:rPr>
              <a:t> (2 Tim 3:16-17).</a:t>
            </a:r>
            <a:endParaRPr lang="en-CA" sz="2700" dirty="0" smtClean="0"/>
          </a:p>
        </p:txBody>
      </p:sp>
      <p:sp>
        <p:nvSpPr>
          <p:cNvPr id="5" name="TextBox 4"/>
          <p:cNvSpPr txBox="1"/>
          <p:nvPr/>
        </p:nvSpPr>
        <p:spPr>
          <a:xfrm>
            <a:off x="3851920" y="1179909"/>
            <a:ext cx="5256584" cy="954107"/>
          </a:xfrm>
          <a:prstGeom prst="rect">
            <a:avLst/>
          </a:prstGeom>
          <a:noFill/>
        </p:spPr>
        <p:txBody>
          <a:bodyPr wrap="square" rtlCol="0">
            <a:spAutoFit/>
          </a:bodyPr>
          <a:lstStyle/>
          <a:p>
            <a:pPr algn="ctr"/>
            <a:r>
              <a:rPr lang="en-US" sz="2800" b="1" dirty="0" err="1" smtClean="0">
                <a:solidFill>
                  <a:schemeClr val="bg1"/>
                </a:solidFill>
                <a:latin typeface="Calibri" pitchFamily="34" charset="0"/>
              </a:rPr>
              <a:t>Apakah</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alasan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Alkitab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salib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dalam</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badan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merpati</a:t>
            </a:r>
            <a:r>
              <a:rPr lang="en-US" sz="2800" b="1" dirty="0" smtClean="0">
                <a:solidFill>
                  <a:schemeClr val="bg1"/>
                </a:solidFill>
                <a:latin typeface="Calibri" pitchFamily="34" charset="0"/>
              </a:rPr>
              <a:t>?</a:t>
            </a:r>
            <a:endParaRPr lang="en-CA" sz="2800" dirty="0">
              <a:solidFill>
                <a:schemeClr val="bg1"/>
              </a:solidFill>
              <a:latin typeface="Calibri" pitchFamily="34" charset="0"/>
            </a:endParaRPr>
          </a:p>
        </p:txBody>
      </p:sp>
      <p:sp>
        <p:nvSpPr>
          <p:cNvPr id="7" name="Rectangle 6"/>
          <p:cNvSpPr/>
          <p:nvPr/>
        </p:nvSpPr>
        <p:spPr>
          <a:xfrm>
            <a:off x="-540568" y="226322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3207296" y="1706924"/>
            <a:ext cx="2736304" cy="1874476"/>
          </a:xfrm>
          <a:prstGeom prst="rect">
            <a:avLst/>
          </a:prstGeom>
          <a:noFill/>
          <a:ln w="9525">
            <a:noFill/>
            <a:miter lim="800000"/>
            <a:headEnd/>
            <a:tailEnd/>
          </a:ln>
        </p:spPr>
      </p:pic>
      <p:pic>
        <p:nvPicPr>
          <p:cNvPr id="62467" name="Picture 9" descr="MH900315769.GIF"/>
          <p:cNvPicPr>
            <a:picLocks noChangeAspect="1"/>
          </p:cNvPicPr>
          <p:nvPr/>
        </p:nvPicPr>
        <p:blipFill>
          <a:blip r:embed="rId4" cstate="print"/>
          <a:srcRect l="15727" t="18732" r="21365"/>
          <a:stretch>
            <a:fillRect/>
          </a:stretch>
        </p:blipFill>
        <p:spPr bwMode="auto">
          <a:xfrm>
            <a:off x="7086600" y="1484784"/>
            <a:ext cx="1872208" cy="2255842"/>
          </a:xfrm>
          <a:prstGeom prst="rect">
            <a:avLst/>
          </a:prstGeom>
          <a:noFill/>
          <a:ln w="9525">
            <a:noFill/>
            <a:miter lim="800000"/>
            <a:headEnd/>
            <a:tailEnd/>
          </a:ln>
        </p:spPr>
      </p:pic>
      <p:sp>
        <p:nvSpPr>
          <p:cNvPr id="10" name="Rectangle 9"/>
          <p:cNvSpPr/>
          <p:nvPr/>
        </p:nvSpPr>
        <p:spPr>
          <a:xfrm>
            <a:off x="5257800" y="2921169"/>
            <a:ext cx="2304256" cy="507831"/>
          </a:xfrm>
          <a:prstGeom prst="rect">
            <a:avLst/>
          </a:prstGeom>
        </p:spPr>
        <p:txBody>
          <a:bodyPr wrap="square">
            <a:spAutoFit/>
          </a:bodyPr>
          <a:lstStyle/>
          <a:p>
            <a:pPr algn="ctr"/>
            <a:r>
              <a:rPr lang="en-CA" sz="900" dirty="0"/>
              <a:t>Microsoft clip art © 2013 </a:t>
            </a:r>
          </a:p>
          <a:p>
            <a:pPr algn="ctr"/>
            <a:r>
              <a:rPr lang="en-CA" sz="900" dirty="0"/>
              <a:t>Microsoft Corporation. </a:t>
            </a:r>
          </a:p>
          <a:p>
            <a:pPr algn="ctr"/>
            <a:endParaRPr lang="en-CA" sz="900" dirty="0"/>
          </a:p>
        </p:txBody>
      </p:sp>
      <p:cxnSp>
        <p:nvCxnSpPr>
          <p:cNvPr id="11" name="Straight Arrow Connector 10"/>
          <p:cNvCxnSpPr/>
          <p:nvPr/>
        </p:nvCxnSpPr>
        <p:spPr>
          <a:xfrm>
            <a:off x="2267744" y="2585864"/>
            <a:ext cx="856456" cy="493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5" cstate="print"/>
          <a:stretch>
            <a:fillRect/>
          </a:stretch>
        </p:blipFill>
        <p:spPr>
          <a:xfrm>
            <a:off x="107504" y="1447800"/>
            <a:ext cx="2088232" cy="2160868"/>
          </a:xfrm>
          <a:prstGeom prst="rect">
            <a:avLst/>
          </a:prstGeom>
        </p:spPr>
      </p:pic>
      <p:sp>
        <p:nvSpPr>
          <p:cNvPr id="18" name="TextBox 17"/>
          <p:cNvSpPr txBox="1"/>
          <p:nvPr/>
        </p:nvSpPr>
        <p:spPr>
          <a:xfrm>
            <a:off x="76200" y="0"/>
            <a:ext cx="8915400" cy="1384995"/>
          </a:xfrm>
          <a:prstGeom prst="rect">
            <a:avLst/>
          </a:prstGeom>
          <a:noFill/>
        </p:spPr>
        <p:txBody>
          <a:bodyPr wrap="square" rtlCol="0">
            <a:spAutoFit/>
          </a:bodyPr>
          <a:lstStyle/>
          <a:p>
            <a:pPr algn="ctr"/>
            <a:r>
              <a:rPr lang="en-CA" sz="2800" b="1" dirty="0" err="1">
                <a:solidFill>
                  <a:schemeClr val="bg1"/>
                </a:solidFill>
                <a:latin typeface="Calibri" pitchFamily="34" charset="0"/>
              </a:rPr>
              <a:t>Bagaimana</a:t>
            </a:r>
            <a:r>
              <a:rPr lang="en-CA" sz="2800" b="1" dirty="0">
                <a:solidFill>
                  <a:schemeClr val="bg1"/>
                </a:solidFill>
                <a:latin typeface="Calibri" pitchFamily="34" charset="0"/>
              </a:rPr>
              <a:t> </a:t>
            </a:r>
            <a:r>
              <a:rPr lang="en-CA" sz="2800" b="1" dirty="0" err="1">
                <a:solidFill>
                  <a:schemeClr val="bg1"/>
                </a:solidFill>
                <a:latin typeface="Calibri" pitchFamily="34" charset="0"/>
              </a:rPr>
              <a:t>Roh</a:t>
            </a:r>
            <a:r>
              <a:rPr lang="en-CA" sz="2800" b="1" dirty="0">
                <a:solidFill>
                  <a:schemeClr val="bg1"/>
                </a:solidFill>
                <a:latin typeface="Calibri" pitchFamily="34" charset="0"/>
              </a:rPr>
              <a:t> Kudus </a:t>
            </a:r>
            <a:r>
              <a:rPr lang="en-CA" sz="2800" b="1" dirty="0" err="1">
                <a:solidFill>
                  <a:schemeClr val="bg1"/>
                </a:solidFill>
                <a:latin typeface="Calibri" pitchFamily="34" charset="0"/>
              </a:rPr>
              <a:t>secara</a:t>
            </a:r>
            <a:r>
              <a:rPr lang="en-CA" sz="2800" b="1" dirty="0">
                <a:solidFill>
                  <a:schemeClr val="bg1"/>
                </a:solidFill>
                <a:latin typeface="Calibri" pitchFamily="34" charset="0"/>
              </a:rPr>
              <a:t> </a:t>
            </a:r>
            <a:r>
              <a:rPr lang="en-CA" sz="2800" b="1" dirty="0" err="1">
                <a:solidFill>
                  <a:schemeClr val="bg1"/>
                </a:solidFill>
                <a:latin typeface="Calibri" pitchFamily="34" charset="0"/>
              </a:rPr>
              <a:t>rutin</a:t>
            </a:r>
            <a:r>
              <a:rPr lang="en-CA" sz="2800" b="1" dirty="0">
                <a:solidFill>
                  <a:schemeClr val="bg1"/>
                </a:solidFill>
                <a:latin typeface="Calibri" pitchFamily="34" charset="0"/>
              </a:rPr>
              <a:t> </a:t>
            </a:r>
            <a:r>
              <a:rPr lang="en-CA" sz="2800" b="1" dirty="0" err="1">
                <a:solidFill>
                  <a:schemeClr val="bg1"/>
                </a:solidFill>
                <a:latin typeface="Calibri" pitchFamily="34" charset="0"/>
              </a:rPr>
              <a:t>melayani</a:t>
            </a:r>
            <a:r>
              <a:rPr lang="en-CA" sz="2800" b="1" dirty="0">
                <a:solidFill>
                  <a:schemeClr val="bg1"/>
                </a:solidFill>
                <a:latin typeface="Calibri" pitchFamily="34" charset="0"/>
              </a:rPr>
              <a:t> </a:t>
            </a:r>
            <a:r>
              <a:rPr lang="en-CA" sz="2800" b="1" dirty="0" err="1">
                <a:solidFill>
                  <a:schemeClr val="bg1"/>
                </a:solidFill>
                <a:latin typeface="Calibri" pitchFamily="34" charset="0"/>
              </a:rPr>
              <a:t>Yesus</a:t>
            </a:r>
            <a:r>
              <a:rPr lang="en-CA" sz="2800" b="1" dirty="0">
                <a:solidFill>
                  <a:schemeClr val="bg1"/>
                </a:solidFill>
                <a:latin typeface="Calibri" pitchFamily="34" charset="0"/>
              </a:rPr>
              <a:t> </a:t>
            </a:r>
            <a:r>
              <a:rPr lang="en-CA" sz="2800" b="1" dirty="0" err="1">
                <a:solidFill>
                  <a:schemeClr val="bg1"/>
                </a:solidFill>
                <a:latin typeface="Calibri" pitchFamily="34" charset="0"/>
              </a:rPr>
              <a:t>ketika</a:t>
            </a:r>
            <a:r>
              <a:rPr lang="en-CA" sz="2800" b="1" dirty="0">
                <a:solidFill>
                  <a:schemeClr val="bg1"/>
                </a:solidFill>
                <a:latin typeface="Calibri" pitchFamily="34" charset="0"/>
              </a:rPr>
              <a:t> </a:t>
            </a:r>
            <a:r>
              <a:rPr lang="en-CA" sz="2800" b="1" dirty="0" err="1">
                <a:solidFill>
                  <a:schemeClr val="bg1"/>
                </a:solidFill>
                <a:latin typeface="Calibri" pitchFamily="34" charset="0"/>
              </a:rPr>
              <a:t>Yesus</a:t>
            </a:r>
            <a:r>
              <a:rPr lang="en-CA" sz="2800" b="1" dirty="0">
                <a:solidFill>
                  <a:schemeClr val="bg1"/>
                </a:solidFill>
                <a:latin typeface="Calibri" pitchFamily="34" charset="0"/>
              </a:rPr>
              <a:t> </a:t>
            </a:r>
            <a:r>
              <a:rPr lang="en-CA" sz="2800" b="1" dirty="0" err="1">
                <a:solidFill>
                  <a:schemeClr val="bg1"/>
                </a:solidFill>
                <a:latin typeface="Calibri" pitchFamily="34" charset="0"/>
              </a:rPr>
              <a:t>bertumbuh</a:t>
            </a:r>
            <a:r>
              <a:rPr lang="en-CA" sz="2800" b="1" dirty="0">
                <a:solidFill>
                  <a:schemeClr val="bg1"/>
                </a:solidFill>
                <a:latin typeface="Calibri" pitchFamily="34" charset="0"/>
              </a:rPr>
              <a:t>? Lukas </a:t>
            </a:r>
            <a:r>
              <a:rPr lang="en-CA" sz="2800" b="1" dirty="0" smtClean="0">
                <a:solidFill>
                  <a:schemeClr val="bg1"/>
                </a:solidFill>
                <a:latin typeface="Calibri" pitchFamily="34" charset="0"/>
              </a:rPr>
              <a:t>2:46-47?  Mat 4:1-11?</a:t>
            </a:r>
            <a:endParaRPr lang="en-CA" sz="2800" b="1" dirty="0">
              <a:solidFill>
                <a:schemeClr val="bg1"/>
              </a:solidFill>
              <a:latin typeface="Calibri" pitchFamily="34" charset="0"/>
            </a:endParaRPr>
          </a:p>
          <a:p>
            <a:pPr algn="ctr"/>
            <a:r>
              <a:rPr lang="en-US" sz="2800" b="1" dirty="0" err="1">
                <a:solidFill>
                  <a:schemeClr val="bg1"/>
                </a:solidFill>
                <a:latin typeface="Calibri" pitchFamily="34" charset="0"/>
              </a:rPr>
              <a:t>Apa</a:t>
            </a:r>
            <a:r>
              <a:rPr lang="en-US" sz="2800" b="1" dirty="0">
                <a:solidFill>
                  <a:schemeClr val="bg1"/>
                </a:solidFill>
                <a:latin typeface="Calibri" pitchFamily="34" charset="0"/>
              </a:rPr>
              <a:t> </a:t>
            </a:r>
            <a:r>
              <a:rPr lang="en-US" sz="2800" b="1" dirty="0" err="1">
                <a:solidFill>
                  <a:schemeClr val="bg1"/>
                </a:solidFill>
                <a:latin typeface="Calibri" pitchFamily="34" charset="0"/>
              </a:rPr>
              <a:t>satu</a:t>
            </a:r>
            <a:r>
              <a:rPr lang="en-US" sz="2800" b="1" dirty="0">
                <a:solidFill>
                  <a:schemeClr val="bg1"/>
                </a:solidFill>
                <a:latin typeface="Calibri" pitchFamily="34" charset="0"/>
              </a:rPr>
              <a:t> </a:t>
            </a:r>
            <a:r>
              <a:rPr lang="en-US" sz="2800" b="1" dirty="0" err="1">
                <a:solidFill>
                  <a:schemeClr val="bg1"/>
                </a:solidFill>
                <a:latin typeface="Calibri" pitchFamily="34" charset="0"/>
              </a:rPr>
              <a:t>cara</a:t>
            </a:r>
            <a:r>
              <a:rPr lang="en-US" sz="2800" b="1" dirty="0">
                <a:solidFill>
                  <a:schemeClr val="bg1"/>
                </a:solidFill>
                <a:latin typeface="Calibri" pitchFamily="34" charset="0"/>
              </a:rPr>
              <a:t> </a:t>
            </a:r>
            <a:r>
              <a:rPr lang="en-US" sz="2800" b="1" dirty="0" err="1">
                <a:solidFill>
                  <a:schemeClr val="bg1"/>
                </a:solidFill>
                <a:latin typeface="Calibri" pitchFamily="34" charset="0"/>
              </a:rPr>
              <a:t>Roh</a:t>
            </a:r>
            <a:r>
              <a:rPr lang="en-US" sz="2800" b="1" dirty="0">
                <a:solidFill>
                  <a:schemeClr val="bg1"/>
                </a:solidFill>
                <a:latin typeface="Calibri" pitchFamily="34" charset="0"/>
              </a:rPr>
              <a:t> Kudus yang paling </a:t>
            </a:r>
            <a:r>
              <a:rPr lang="en-US" sz="2800" b="1" dirty="0" err="1">
                <a:solidFill>
                  <a:schemeClr val="bg1"/>
                </a:solidFill>
                <a:latin typeface="Calibri" pitchFamily="34" charset="0"/>
              </a:rPr>
              <a:t>sering</a:t>
            </a:r>
            <a:r>
              <a:rPr lang="en-US" sz="2800" b="1" dirty="0">
                <a:solidFill>
                  <a:schemeClr val="bg1"/>
                </a:solidFill>
                <a:latin typeface="Calibri" pitchFamily="34" charset="0"/>
              </a:rPr>
              <a:t> </a:t>
            </a:r>
            <a:r>
              <a:rPr lang="en-US" sz="2800" b="1" dirty="0" err="1">
                <a:solidFill>
                  <a:schemeClr val="bg1"/>
                </a:solidFill>
                <a:latin typeface="Calibri" pitchFamily="34" charset="0"/>
              </a:rPr>
              <a:t>melayani</a:t>
            </a:r>
            <a:r>
              <a:rPr lang="en-US" sz="2800" b="1" dirty="0">
                <a:solidFill>
                  <a:schemeClr val="bg1"/>
                </a:solidFill>
                <a:latin typeface="Calibri" pitchFamily="34" charset="0"/>
              </a:rPr>
              <a:t> </a:t>
            </a:r>
            <a:r>
              <a:rPr lang="en-US" sz="2800" b="1" dirty="0" err="1">
                <a:solidFill>
                  <a:schemeClr val="bg1"/>
                </a:solidFill>
                <a:latin typeface="Calibri" pitchFamily="34" charset="0"/>
              </a:rPr>
              <a:t>kita</a:t>
            </a:r>
            <a:r>
              <a:rPr lang="en-US" sz="2800" b="1" dirty="0">
                <a:solidFill>
                  <a:schemeClr val="bg1"/>
                </a:solidFill>
                <a:latin typeface="Calibri" pitchFamily="34" charset="0"/>
              </a:rPr>
              <a:t>?</a:t>
            </a:r>
            <a:endParaRPr lang="en-CA" sz="2800" dirty="0">
              <a:solidFill>
                <a:schemeClr val="bg1"/>
              </a:solidFill>
              <a:latin typeface="Calibri" pitchFamily="34" charset="0"/>
            </a:endParaRPr>
          </a:p>
        </p:txBody>
      </p:sp>
      <p:sp>
        <p:nvSpPr>
          <p:cNvPr id="22" name="TextBox 21"/>
          <p:cNvSpPr txBox="1"/>
          <p:nvPr/>
        </p:nvSpPr>
        <p:spPr>
          <a:xfrm>
            <a:off x="152400" y="3733800"/>
            <a:ext cx="8964488" cy="3046988"/>
          </a:xfrm>
          <a:prstGeom prst="rect">
            <a:avLst/>
          </a:prstGeom>
          <a:noFill/>
        </p:spPr>
        <p:txBody>
          <a:bodyPr wrap="square" rtlCol="0">
            <a:spAutoFit/>
          </a:bodyPr>
          <a:lstStyle/>
          <a:p>
            <a:r>
              <a:rPr lang="en-US" sz="2400" b="1" dirty="0" err="1">
                <a:solidFill>
                  <a:schemeClr val="bg1"/>
                </a:solidFill>
                <a:latin typeface="Calibri" pitchFamily="34" charset="0"/>
              </a:rPr>
              <a:t>Apakah</a:t>
            </a:r>
            <a:r>
              <a:rPr lang="en-US" sz="2400" b="1" dirty="0">
                <a:solidFill>
                  <a:schemeClr val="bg1"/>
                </a:solidFill>
                <a:latin typeface="Calibri" pitchFamily="34" charset="0"/>
              </a:rPr>
              <a:t> </a:t>
            </a:r>
            <a:r>
              <a:rPr lang="en-US" sz="2400" b="1" dirty="0" err="1">
                <a:solidFill>
                  <a:schemeClr val="bg1"/>
                </a:solidFill>
                <a:latin typeface="Calibri" pitchFamily="34" charset="0"/>
              </a:rPr>
              <a:t>dengan</a:t>
            </a:r>
            <a:r>
              <a:rPr lang="en-US" sz="2400" b="1" dirty="0">
                <a:solidFill>
                  <a:schemeClr val="bg1"/>
                </a:solidFill>
                <a:latin typeface="Calibri" pitchFamily="34" charset="0"/>
              </a:rPr>
              <a:t> </a:t>
            </a:r>
            <a:r>
              <a:rPr lang="en-US" sz="2400" b="1" dirty="0" err="1">
                <a:solidFill>
                  <a:schemeClr val="bg1"/>
                </a:solidFill>
                <a:latin typeface="Calibri" pitchFamily="34" charset="0"/>
              </a:rPr>
              <a:t>pewahyuan</a:t>
            </a:r>
            <a:r>
              <a:rPr lang="en-US" sz="2400" b="1" dirty="0">
                <a:solidFill>
                  <a:schemeClr val="bg1"/>
                </a:solidFill>
                <a:latin typeface="Calibri" pitchFamily="34" charset="0"/>
              </a:rPr>
              <a:t> </a:t>
            </a:r>
            <a:r>
              <a:rPr lang="en-US" sz="2400" b="1" dirty="0" err="1">
                <a:solidFill>
                  <a:schemeClr val="bg1"/>
                </a:solidFill>
                <a:latin typeface="Calibri" pitchFamily="34" charset="0"/>
              </a:rPr>
              <a:t>baru</a:t>
            </a:r>
            <a:r>
              <a:rPr lang="en-US" sz="2400" b="1" dirty="0">
                <a:solidFill>
                  <a:schemeClr val="bg1"/>
                </a:solidFill>
                <a:latin typeface="Calibri" pitchFamily="34" charset="0"/>
              </a:rPr>
              <a:t> </a:t>
            </a:r>
            <a:r>
              <a:rPr lang="en-US" sz="2400" b="1" dirty="0" err="1">
                <a:solidFill>
                  <a:schemeClr val="bg1"/>
                </a:solidFill>
                <a:latin typeface="Calibri" pitchFamily="34" charset="0"/>
              </a:rPr>
              <a:t>dengan</a:t>
            </a:r>
            <a:r>
              <a:rPr lang="en-US" sz="2400" b="1" dirty="0">
                <a:solidFill>
                  <a:schemeClr val="bg1"/>
                </a:solidFill>
                <a:latin typeface="Calibri" pitchFamily="34" charset="0"/>
              </a:rPr>
              <a:t> </a:t>
            </a:r>
            <a:r>
              <a:rPr lang="en-US" sz="2400" b="1" dirty="0" err="1">
                <a:solidFill>
                  <a:schemeClr val="bg1"/>
                </a:solidFill>
                <a:latin typeface="Calibri" pitchFamily="34" charset="0"/>
              </a:rPr>
              <a:t>firman</a:t>
            </a:r>
            <a:r>
              <a:rPr lang="en-US" sz="2400" b="1" dirty="0">
                <a:solidFill>
                  <a:schemeClr val="bg1"/>
                </a:solidFill>
                <a:latin typeface="Calibri" pitchFamily="34" charset="0"/>
              </a:rPr>
              <a:t> yang </a:t>
            </a:r>
            <a:r>
              <a:rPr lang="en-US" sz="2400" b="1" dirty="0" err="1">
                <a:solidFill>
                  <a:schemeClr val="bg1"/>
                </a:solidFill>
                <a:latin typeface="Calibri" pitchFamily="34" charset="0"/>
              </a:rPr>
              <a:t>baru</a:t>
            </a:r>
            <a:r>
              <a:rPr lang="en-US" sz="2400" b="1" dirty="0">
                <a:solidFill>
                  <a:schemeClr val="bg1"/>
                </a:solidFill>
                <a:latin typeface="Calibri" pitchFamily="34" charset="0"/>
              </a:rPr>
              <a:t>, </a:t>
            </a:r>
            <a:r>
              <a:rPr lang="en-US" sz="2400" b="1" dirty="0" err="1">
                <a:solidFill>
                  <a:schemeClr val="bg1"/>
                </a:solidFill>
                <a:latin typeface="Calibri" pitchFamily="34" charset="0"/>
              </a:rPr>
              <a:t>penglihatan</a:t>
            </a:r>
            <a:r>
              <a:rPr lang="en-US" sz="2400" b="1" dirty="0">
                <a:solidFill>
                  <a:schemeClr val="bg1"/>
                </a:solidFill>
                <a:latin typeface="Calibri" pitchFamily="34" charset="0"/>
              </a:rPr>
              <a:t>, </a:t>
            </a:r>
            <a:r>
              <a:rPr lang="en-US" sz="2400" b="1" dirty="0" err="1">
                <a:solidFill>
                  <a:schemeClr val="bg1"/>
                </a:solidFill>
                <a:latin typeface="Calibri" pitchFamily="34" charset="0"/>
              </a:rPr>
              <a:t>mimpi</a:t>
            </a:r>
            <a:r>
              <a:rPr lang="en-US" sz="2400" b="1" dirty="0">
                <a:solidFill>
                  <a:schemeClr val="bg1"/>
                </a:solidFill>
                <a:latin typeface="Calibri" pitchFamily="34" charset="0"/>
              </a:rPr>
              <a:t> dan </a:t>
            </a:r>
            <a:r>
              <a:rPr lang="en-US" sz="2400" b="1" dirty="0" err="1">
                <a:solidFill>
                  <a:schemeClr val="bg1"/>
                </a:solidFill>
                <a:latin typeface="Calibri" pitchFamily="34" charset="0"/>
              </a:rPr>
              <a:t>bahasa</a:t>
            </a:r>
            <a:r>
              <a:rPr lang="en-US" sz="2400" b="1" dirty="0">
                <a:solidFill>
                  <a:schemeClr val="bg1"/>
                </a:solidFill>
                <a:latin typeface="Calibri" pitchFamily="34" charset="0"/>
              </a:rPr>
              <a:t> </a:t>
            </a:r>
            <a:r>
              <a:rPr lang="en-US" sz="2400" b="1" dirty="0" err="1">
                <a:solidFill>
                  <a:schemeClr val="bg1"/>
                </a:solidFill>
                <a:latin typeface="Calibri" pitchFamily="34" charset="0"/>
              </a:rPr>
              <a:t>Roh</a:t>
            </a:r>
            <a:r>
              <a:rPr lang="en-US" sz="2400" b="1" dirty="0">
                <a:solidFill>
                  <a:schemeClr val="bg1"/>
                </a:solidFill>
                <a:latin typeface="Calibri" pitchFamily="34" charset="0"/>
              </a:rPr>
              <a:t>? </a:t>
            </a:r>
            <a:r>
              <a:rPr lang="en-US" sz="2400" b="1" dirty="0" err="1">
                <a:solidFill>
                  <a:schemeClr val="bg1"/>
                </a:solidFill>
                <a:latin typeface="Calibri" pitchFamily="34" charset="0"/>
              </a:rPr>
              <a:t>Tidak</a:t>
            </a:r>
            <a:r>
              <a:rPr lang="en-US" sz="2400" b="1" dirty="0">
                <a:solidFill>
                  <a:schemeClr val="bg1"/>
                </a:solidFill>
                <a:latin typeface="Calibri" pitchFamily="34" charset="0"/>
              </a:rPr>
              <a:t>! </a:t>
            </a:r>
            <a:r>
              <a:rPr lang="en-US" sz="2400" b="1" dirty="0" err="1">
                <a:solidFill>
                  <a:schemeClr val="bg1"/>
                </a:solidFill>
                <a:latin typeface="Calibri" pitchFamily="34" charset="0"/>
              </a:rPr>
              <a:t>Melalui</a:t>
            </a:r>
            <a:r>
              <a:rPr lang="en-US" sz="2400" b="1" dirty="0">
                <a:solidFill>
                  <a:schemeClr val="bg1"/>
                </a:solidFill>
                <a:latin typeface="Calibri" pitchFamily="34" charset="0"/>
              </a:rPr>
              <a:t> </a:t>
            </a:r>
            <a:r>
              <a:rPr lang="en-US" sz="2400" b="1" dirty="0" err="1">
                <a:solidFill>
                  <a:schemeClr val="bg1"/>
                </a:solidFill>
                <a:latin typeface="Calibri" pitchFamily="34" charset="0"/>
              </a:rPr>
              <a:t>iluminasi</a:t>
            </a:r>
            <a:r>
              <a:rPr lang="en-US" sz="2400" b="1" dirty="0">
                <a:solidFill>
                  <a:schemeClr val="bg1"/>
                </a:solidFill>
                <a:latin typeface="Calibri" pitchFamily="34" charset="0"/>
              </a:rPr>
              <a:t> </a:t>
            </a:r>
            <a:r>
              <a:rPr lang="en-US" sz="2400" b="1" dirty="0" smtClean="0">
                <a:solidFill>
                  <a:schemeClr val="bg1"/>
                </a:solidFill>
                <a:latin typeface="Calibri" pitchFamily="34" charset="0"/>
              </a:rPr>
              <a:t>/ </a:t>
            </a:r>
            <a:r>
              <a:rPr lang="en-US" sz="2400" b="1" dirty="0" err="1" smtClean="0">
                <a:solidFill>
                  <a:schemeClr val="bg1"/>
                </a:solidFill>
                <a:latin typeface="Calibri" pitchFamily="34" charset="0"/>
              </a:rPr>
              <a:t>pencerahan</a:t>
            </a:r>
            <a:r>
              <a:rPr lang="en-US" sz="2400" b="1" dirty="0" smtClean="0">
                <a:solidFill>
                  <a:schemeClr val="bg1"/>
                </a:solidFill>
                <a:latin typeface="Calibri" pitchFamily="34" charset="0"/>
              </a:rPr>
              <a:t>, </a:t>
            </a:r>
            <a:r>
              <a:rPr lang="en-US" sz="2400" b="1" dirty="0" err="1">
                <a:solidFill>
                  <a:schemeClr val="bg1"/>
                </a:solidFill>
                <a:latin typeface="Calibri" pitchFamily="34" charset="0"/>
              </a:rPr>
              <a:t>penafsiran</a:t>
            </a:r>
            <a:r>
              <a:rPr lang="en-US" sz="2400" b="1" dirty="0">
                <a:solidFill>
                  <a:schemeClr val="bg1"/>
                </a:solidFill>
                <a:latin typeface="Calibri" pitchFamily="34" charset="0"/>
              </a:rPr>
              <a:t>, dan </a:t>
            </a:r>
            <a:r>
              <a:rPr lang="en-US" sz="2400" b="1" dirty="0" err="1">
                <a:solidFill>
                  <a:schemeClr val="bg1"/>
                </a:solidFill>
                <a:latin typeface="Calibri" pitchFamily="34" charset="0"/>
              </a:rPr>
              <a:t>penerapan</a:t>
            </a:r>
            <a:r>
              <a:rPr lang="en-US" sz="2400" b="1" dirty="0">
                <a:solidFill>
                  <a:schemeClr val="bg1"/>
                </a:solidFill>
                <a:latin typeface="Calibri" pitchFamily="34" charset="0"/>
              </a:rPr>
              <a:t> </a:t>
            </a:r>
            <a:r>
              <a:rPr lang="en-US" sz="2400" b="1" dirty="0" err="1">
                <a:solidFill>
                  <a:schemeClr val="bg1"/>
                </a:solidFill>
                <a:latin typeface="Calibri" pitchFamily="34" charset="0"/>
              </a:rPr>
              <a:t>firman</a:t>
            </a:r>
            <a:r>
              <a:rPr lang="en-US" sz="2400" b="1" dirty="0">
                <a:solidFill>
                  <a:schemeClr val="bg1"/>
                </a:solidFill>
                <a:latin typeface="Calibri" pitchFamily="34" charset="0"/>
              </a:rPr>
              <a:t> </a:t>
            </a:r>
            <a:r>
              <a:rPr lang="en-US" sz="2400" b="1" dirty="0" err="1">
                <a:solidFill>
                  <a:schemeClr val="bg1"/>
                </a:solidFill>
                <a:latin typeface="Calibri" pitchFamily="34" charset="0"/>
              </a:rPr>
              <a:t>Tuhan</a:t>
            </a:r>
            <a:r>
              <a:rPr lang="en-US" sz="2400" b="1" dirty="0">
                <a:solidFill>
                  <a:schemeClr val="bg1"/>
                </a:solidFill>
                <a:latin typeface="Calibri" pitchFamily="34" charset="0"/>
              </a:rPr>
              <a:t>! </a:t>
            </a:r>
            <a:r>
              <a:rPr lang="en-US" sz="2400" b="1" dirty="0" smtClean="0">
                <a:latin typeface="Calibri" pitchFamily="34" charset="0"/>
              </a:rPr>
              <a:t> </a:t>
            </a:r>
          </a:p>
          <a:p>
            <a:r>
              <a:rPr lang="en-CA" sz="2400" b="1" dirty="0" err="1" smtClean="0">
                <a:solidFill>
                  <a:srgbClr val="FF0000"/>
                </a:solidFill>
                <a:latin typeface="Calibri" pitchFamily="34" charset="0"/>
              </a:rPr>
              <a:t>Roh</a:t>
            </a:r>
            <a:r>
              <a:rPr lang="en-CA" sz="2400" b="1" dirty="0" smtClean="0">
                <a:solidFill>
                  <a:srgbClr val="FF0000"/>
                </a:solidFill>
                <a:latin typeface="Calibri" pitchFamily="34" charset="0"/>
              </a:rPr>
              <a:t> </a:t>
            </a:r>
            <a:r>
              <a:rPr lang="en-CA" sz="2400" b="1" dirty="0">
                <a:solidFill>
                  <a:srgbClr val="FF0000"/>
                </a:solidFill>
                <a:latin typeface="Calibri" pitchFamily="34" charset="0"/>
              </a:rPr>
              <a:t>Kudus </a:t>
            </a:r>
            <a:r>
              <a:rPr lang="en-CA" sz="2400" b="1" dirty="0" err="1">
                <a:solidFill>
                  <a:srgbClr val="FF0000"/>
                </a:solidFill>
                <a:latin typeface="Calibri" pitchFamily="34" charset="0"/>
              </a:rPr>
              <a:t>mengajar</a:t>
            </a:r>
            <a:r>
              <a:rPr lang="en-CA" sz="2400" b="1" dirty="0">
                <a:solidFill>
                  <a:srgbClr val="FF0000"/>
                </a:solidFill>
                <a:latin typeface="Calibri" pitchFamily="34" charset="0"/>
              </a:rPr>
              <a:t> </a:t>
            </a:r>
            <a:r>
              <a:rPr lang="en-CA" sz="2400" b="1" dirty="0" err="1">
                <a:solidFill>
                  <a:srgbClr val="FF0000"/>
                </a:solidFill>
                <a:latin typeface="Calibri" pitchFamily="34" charset="0"/>
              </a:rPr>
              <a:t>firman</a:t>
            </a:r>
            <a:r>
              <a:rPr lang="en-CA" sz="2400" b="1" dirty="0">
                <a:solidFill>
                  <a:srgbClr val="FF0000"/>
                </a:solidFill>
                <a:latin typeface="Calibri" pitchFamily="34" charset="0"/>
              </a:rPr>
              <a:t> Allah di </a:t>
            </a:r>
            <a:r>
              <a:rPr lang="en-CA" sz="2400" b="1" dirty="0" err="1">
                <a:solidFill>
                  <a:srgbClr val="FF0000"/>
                </a:solidFill>
                <a:latin typeface="Calibri" pitchFamily="34" charset="0"/>
              </a:rPr>
              <a:t>dalam</a:t>
            </a:r>
            <a:r>
              <a:rPr lang="en-CA" sz="2400" b="1" dirty="0">
                <a:solidFill>
                  <a:srgbClr val="FF0000"/>
                </a:solidFill>
                <a:latin typeface="Calibri" pitchFamily="34" charset="0"/>
              </a:rPr>
              <a:t> </a:t>
            </a:r>
            <a:r>
              <a:rPr lang="en-CA" sz="2400" b="1" dirty="0" err="1">
                <a:solidFill>
                  <a:srgbClr val="FF0000"/>
                </a:solidFill>
                <a:latin typeface="Calibri" pitchFamily="34" charset="0"/>
              </a:rPr>
              <a:t>Kristus</a:t>
            </a:r>
            <a:r>
              <a:rPr lang="en-CA" sz="2400" b="1" dirty="0">
                <a:solidFill>
                  <a:srgbClr val="FF0000"/>
                </a:solidFill>
                <a:latin typeface="Calibri" pitchFamily="34" charset="0"/>
              </a:rPr>
              <a:t>. </a:t>
            </a:r>
            <a:r>
              <a:rPr lang="en-CA" sz="2400" b="1" dirty="0" smtClean="0">
                <a:solidFill>
                  <a:srgbClr val="FF0000"/>
                </a:solidFill>
                <a:latin typeface="Calibri" pitchFamily="34" charset="0"/>
              </a:rPr>
              <a:t> </a:t>
            </a:r>
          </a:p>
          <a:p>
            <a:r>
              <a:rPr lang="en-CA" sz="2400" b="1" dirty="0" err="1" smtClean="0">
                <a:solidFill>
                  <a:schemeClr val="bg1"/>
                </a:solidFill>
                <a:latin typeface="Calibri" pitchFamily="34" charset="0"/>
              </a:rPr>
              <a:t>Ketika</a:t>
            </a:r>
            <a:r>
              <a:rPr lang="en-CA" sz="2400" b="1" dirty="0" smtClean="0">
                <a:solidFill>
                  <a:schemeClr val="bg1"/>
                </a:solidFill>
                <a:latin typeface="Calibri" pitchFamily="34" charset="0"/>
              </a:rPr>
              <a:t> </a:t>
            </a:r>
            <a:r>
              <a:rPr lang="en-CA" sz="2400" b="1" dirty="0" err="1">
                <a:solidFill>
                  <a:schemeClr val="bg1"/>
                </a:solidFill>
                <a:latin typeface="Calibri" pitchFamily="34" charset="0"/>
              </a:rPr>
              <a:t>kita</a:t>
            </a:r>
            <a:r>
              <a:rPr lang="en-CA" sz="2400" b="1" dirty="0">
                <a:solidFill>
                  <a:schemeClr val="bg1"/>
                </a:solidFill>
                <a:latin typeface="Calibri" pitchFamily="34" charset="0"/>
              </a:rPr>
              <a:t> </a:t>
            </a:r>
            <a:r>
              <a:rPr lang="en-CA" sz="2400" b="1" dirty="0" err="1">
                <a:solidFill>
                  <a:schemeClr val="bg1"/>
                </a:solidFill>
                <a:latin typeface="Calibri" pitchFamily="34" charset="0"/>
              </a:rPr>
              <a:t>merefleksikan</a:t>
            </a:r>
            <a:r>
              <a:rPr lang="en-CA" sz="2400" b="1" dirty="0">
                <a:solidFill>
                  <a:schemeClr val="bg1"/>
                </a:solidFill>
                <a:latin typeface="Calibri" pitchFamily="34" charset="0"/>
              </a:rPr>
              <a:t>, </a:t>
            </a:r>
            <a:r>
              <a:rPr lang="en-CA" sz="2400" b="1" dirty="0" err="1">
                <a:solidFill>
                  <a:schemeClr val="bg1"/>
                </a:solidFill>
                <a:latin typeface="Calibri" pitchFamily="34" charset="0"/>
              </a:rPr>
              <a:t>Roh</a:t>
            </a:r>
            <a:r>
              <a:rPr lang="en-CA" sz="2400" b="1" dirty="0">
                <a:solidFill>
                  <a:schemeClr val="bg1"/>
                </a:solidFill>
                <a:latin typeface="Calibri" pitchFamily="34" charset="0"/>
              </a:rPr>
              <a:t> Kudus </a:t>
            </a:r>
            <a:r>
              <a:rPr lang="en-CA" sz="2400" b="1" dirty="0" err="1">
                <a:solidFill>
                  <a:schemeClr val="bg1"/>
                </a:solidFill>
                <a:latin typeface="Calibri" pitchFamily="34" charset="0"/>
              </a:rPr>
              <a:t>mengiluminasikan</a:t>
            </a:r>
            <a:r>
              <a:rPr lang="en-CA" sz="2400" b="1" dirty="0">
                <a:solidFill>
                  <a:schemeClr val="bg1"/>
                </a:solidFill>
                <a:latin typeface="Calibri" pitchFamily="34" charset="0"/>
              </a:rPr>
              <a:t> </a:t>
            </a:r>
            <a:r>
              <a:rPr lang="en-CA" sz="2400" b="1" dirty="0" err="1">
                <a:solidFill>
                  <a:schemeClr val="bg1"/>
                </a:solidFill>
                <a:latin typeface="Calibri" pitchFamily="34" charset="0"/>
              </a:rPr>
              <a:t>ke</a:t>
            </a:r>
            <a:r>
              <a:rPr lang="en-CA" sz="2400" b="1" dirty="0">
                <a:solidFill>
                  <a:schemeClr val="bg1"/>
                </a:solidFill>
                <a:latin typeface="Calibri" pitchFamily="34" charset="0"/>
              </a:rPr>
              <a:t> </a:t>
            </a:r>
            <a:r>
              <a:rPr lang="en-CA" sz="2400" b="1" dirty="0" err="1">
                <a:solidFill>
                  <a:schemeClr val="bg1"/>
                </a:solidFill>
                <a:latin typeface="Calibri" pitchFamily="34" charset="0"/>
              </a:rPr>
              <a:t>dalam</a:t>
            </a:r>
            <a:r>
              <a:rPr lang="en-CA" sz="2400" b="1" dirty="0">
                <a:solidFill>
                  <a:schemeClr val="bg1"/>
                </a:solidFill>
                <a:latin typeface="Calibri" pitchFamily="34" charset="0"/>
              </a:rPr>
              <a:t> </a:t>
            </a:r>
            <a:r>
              <a:rPr lang="en-CA" sz="2400" b="1" dirty="0" err="1">
                <a:solidFill>
                  <a:schemeClr val="bg1"/>
                </a:solidFill>
                <a:latin typeface="Calibri" pitchFamily="34" charset="0"/>
              </a:rPr>
              <a:t>hati</a:t>
            </a:r>
            <a:r>
              <a:rPr lang="en-CA" sz="2400" b="1" dirty="0">
                <a:solidFill>
                  <a:schemeClr val="bg1"/>
                </a:solidFill>
                <a:latin typeface="Calibri" pitchFamily="34" charset="0"/>
              </a:rPr>
              <a:t> </a:t>
            </a:r>
            <a:r>
              <a:rPr lang="en-CA" sz="2400" b="1" dirty="0" err="1">
                <a:solidFill>
                  <a:schemeClr val="bg1"/>
                </a:solidFill>
                <a:latin typeface="Calibri" pitchFamily="34" charset="0"/>
              </a:rPr>
              <a:t>kita</a:t>
            </a:r>
            <a:r>
              <a:rPr lang="en-CA" sz="2400" b="1" dirty="0">
                <a:solidFill>
                  <a:schemeClr val="bg1"/>
                </a:solidFill>
                <a:latin typeface="Calibri" pitchFamily="34" charset="0"/>
              </a:rPr>
              <a:t> </a:t>
            </a:r>
            <a:r>
              <a:rPr lang="en-CA" sz="2400" b="1" dirty="0" err="1">
                <a:solidFill>
                  <a:schemeClr val="bg1"/>
                </a:solidFill>
                <a:latin typeface="Calibri" pitchFamily="34" charset="0"/>
              </a:rPr>
              <a:t>untuk</a:t>
            </a:r>
            <a:r>
              <a:rPr lang="en-CA" sz="2400" b="1" dirty="0">
                <a:solidFill>
                  <a:schemeClr val="bg1"/>
                </a:solidFill>
                <a:latin typeface="Calibri" pitchFamily="34" charset="0"/>
              </a:rPr>
              <a:t> </a:t>
            </a:r>
            <a:r>
              <a:rPr lang="en-CA" sz="2400" b="1" dirty="0" err="1">
                <a:solidFill>
                  <a:schemeClr val="bg1"/>
                </a:solidFill>
                <a:latin typeface="Calibri" pitchFamily="34" charset="0"/>
              </a:rPr>
              <a:t>menafsirkan</a:t>
            </a:r>
            <a:r>
              <a:rPr lang="en-CA" sz="2400" b="1" dirty="0">
                <a:solidFill>
                  <a:schemeClr val="bg1"/>
                </a:solidFill>
                <a:latin typeface="Calibri" pitchFamily="34" charset="0"/>
              </a:rPr>
              <a:t> </a:t>
            </a:r>
            <a:r>
              <a:rPr lang="en-CA" sz="2400" b="1" dirty="0" err="1">
                <a:solidFill>
                  <a:schemeClr val="bg1"/>
                </a:solidFill>
                <a:latin typeface="Calibri" pitchFamily="34" charset="0"/>
              </a:rPr>
              <a:t>dengan</a:t>
            </a:r>
            <a:r>
              <a:rPr lang="en-CA" sz="2400" b="1" dirty="0">
                <a:solidFill>
                  <a:schemeClr val="bg1"/>
                </a:solidFill>
                <a:latin typeface="Calibri" pitchFamily="34" charset="0"/>
              </a:rPr>
              <a:t> </a:t>
            </a:r>
            <a:r>
              <a:rPr lang="en-CA" sz="2400" b="1" dirty="0" err="1">
                <a:solidFill>
                  <a:schemeClr val="bg1"/>
                </a:solidFill>
                <a:latin typeface="Calibri" pitchFamily="34" charset="0"/>
              </a:rPr>
              <a:t>benar</a:t>
            </a:r>
            <a:r>
              <a:rPr lang="en-CA" sz="2400" b="1" dirty="0">
                <a:solidFill>
                  <a:schemeClr val="bg1"/>
                </a:solidFill>
                <a:latin typeface="Calibri" pitchFamily="34" charset="0"/>
              </a:rPr>
              <a:t> dan </a:t>
            </a:r>
            <a:r>
              <a:rPr lang="en-CA" sz="2400" b="1" dirty="0" err="1">
                <a:solidFill>
                  <a:schemeClr val="bg1"/>
                </a:solidFill>
                <a:latin typeface="Calibri" pitchFamily="34" charset="0"/>
              </a:rPr>
              <a:t>menerapkan</a:t>
            </a:r>
            <a:r>
              <a:rPr lang="en-CA" sz="2400" b="1" dirty="0">
                <a:solidFill>
                  <a:schemeClr val="bg1"/>
                </a:solidFill>
                <a:latin typeface="Calibri" pitchFamily="34" charset="0"/>
              </a:rPr>
              <a:t> </a:t>
            </a:r>
            <a:r>
              <a:rPr lang="en-CA" sz="2400" b="1" dirty="0" err="1">
                <a:solidFill>
                  <a:schemeClr val="bg1"/>
                </a:solidFill>
                <a:latin typeface="Calibri" pitchFamily="34" charset="0"/>
              </a:rPr>
              <a:t>kebenaran</a:t>
            </a:r>
            <a:r>
              <a:rPr lang="en-CA" sz="2400" b="1" dirty="0">
                <a:solidFill>
                  <a:schemeClr val="bg1"/>
                </a:solidFill>
                <a:latin typeface="Calibri" pitchFamily="34" charset="0"/>
              </a:rPr>
              <a:t> Allah di </a:t>
            </a:r>
            <a:r>
              <a:rPr lang="en-CA" sz="2400" b="1" dirty="0" err="1">
                <a:solidFill>
                  <a:schemeClr val="bg1"/>
                </a:solidFill>
                <a:latin typeface="Calibri" pitchFamily="34" charset="0"/>
              </a:rPr>
              <a:t>dalam</a:t>
            </a:r>
            <a:r>
              <a:rPr lang="en-CA" sz="2400" b="1" dirty="0">
                <a:solidFill>
                  <a:schemeClr val="bg1"/>
                </a:solidFill>
                <a:latin typeface="Calibri" pitchFamily="34" charset="0"/>
              </a:rPr>
              <a:t> </a:t>
            </a:r>
            <a:r>
              <a:rPr lang="en-CA" sz="2400" b="1" dirty="0" err="1">
                <a:solidFill>
                  <a:schemeClr val="bg1"/>
                </a:solidFill>
                <a:latin typeface="Calibri" pitchFamily="34" charset="0"/>
              </a:rPr>
              <a:t>Kristus</a:t>
            </a:r>
            <a:r>
              <a:rPr lang="en-CA" sz="2400" b="1" dirty="0">
                <a:solidFill>
                  <a:schemeClr val="bg1"/>
                </a:solidFill>
                <a:latin typeface="Calibri" pitchFamily="34" charset="0"/>
              </a:rPr>
              <a:t>. Kita </a:t>
            </a:r>
            <a:r>
              <a:rPr lang="en-CA" sz="2400" b="1" dirty="0" err="1">
                <a:solidFill>
                  <a:schemeClr val="bg1"/>
                </a:solidFill>
                <a:latin typeface="Calibri" pitchFamily="34" charset="0"/>
              </a:rPr>
              <a:t>percaya</a:t>
            </a:r>
            <a:r>
              <a:rPr lang="en-CA" sz="2400" b="1" dirty="0">
                <a:solidFill>
                  <a:schemeClr val="bg1"/>
                </a:solidFill>
                <a:latin typeface="Calibri" pitchFamily="34" charset="0"/>
              </a:rPr>
              <a:t> dan </a:t>
            </a:r>
            <a:r>
              <a:rPr lang="en-CA" sz="2400" b="1" dirty="0" err="1">
                <a:solidFill>
                  <a:schemeClr val="bg1"/>
                </a:solidFill>
                <a:latin typeface="Calibri" pitchFamily="34" charset="0"/>
              </a:rPr>
              <a:t>menikmati</a:t>
            </a:r>
            <a:r>
              <a:rPr lang="en-CA" sz="2400" b="1" dirty="0">
                <a:solidFill>
                  <a:schemeClr val="bg1"/>
                </a:solidFill>
                <a:latin typeface="Calibri" pitchFamily="34" charset="0"/>
              </a:rPr>
              <a:t> </a:t>
            </a:r>
            <a:r>
              <a:rPr lang="en-CA" sz="2400" b="1" dirty="0" err="1">
                <a:solidFill>
                  <a:schemeClr val="bg1"/>
                </a:solidFill>
                <a:latin typeface="Calibri" pitchFamily="34" charset="0"/>
              </a:rPr>
              <a:t>Kristus</a:t>
            </a:r>
            <a:r>
              <a:rPr lang="en-CA" sz="2400" b="1" dirty="0">
                <a:solidFill>
                  <a:schemeClr val="bg1"/>
                </a:solidFill>
                <a:latin typeface="Calibri" pitchFamily="34" charset="0"/>
              </a:rPr>
              <a:t> sang </a:t>
            </a:r>
            <a:r>
              <a:rPr lang="en-CA" sz="2400" b="1" i="1" dirty="0">
                <a:solidFill>
                  <a:schemeClr val="bg1"/>
                </a:solidFill>
                <a:latin typeface="Calibri" pitchFamily="34" charset="0"/>
              </a:rPr>
              <a:t>Logos</a:t>
            </a:r>
            <a:r>
              <a:rPr lang="en-CA" sz="2400" b="1" dirty="0">
                <a:solidFill>
                  <a:schemeClr val="bg1"/>
                </a:solidFill>
                <a:latin typeface="Calibri" pitchFamily="34" charset="0"/>
              </a:rPr>
              <a:t>, </a:t>
            </a:r>
            <a:r>
              <a:rPr lang="en-CA" sz="2400" b="1" dirty="0" err="1">
                <a:solidFill>
                  <a:schemeClr val="bg1"/>
                </a:solidFill>
                <a:latin typeface="Calibri" pitchFamily="34" charset="0"/>
              </a:rPr>
              <a:t>dengan</a:t>
            </a:r>
            <a:r>
              <a:rPr lang="en-CA" sz="2400" b="1" dirty="0">
                <a:solidFill>
                  <a:schemeClr val="bg1"/>
                </a:solidFill>
                <a:latin typeface="Calibri" pitchFamily="34" charset="0"/>
              </a:rPr>
              <a:t> </a:t>
            </a:r>
            <a:r>
              <a:rPr lang="en-CA" sz="2400" b="1" dirty="0" err="1">
                <a:solidFill>
                  <a:schemeClr val="bg1"/>
                </a:solidFill>
                <a:latin typeface="Calibri" pitchFamily="34" charset="0"/>
              </a:rPr>
              <a:t>cara</a:t>
            </a:r>
            <a:r>
              <a:rPr lang="en-CA" sz="2400" b="1" dirty="0">
                <a:solidFill>
                  <a:schemeClr val="bg1"/>
                </a:solidFill>
                <a:latin typeface="Calibri" pitchFamily="34" charset="0"/>
              </a:rPr>
              <a:t> yang </a:t>
            </a:r>
            <a:r>
              <a:rPr lang="en-CA" sz="2400" b="1" dirty="0" err="1">
                <a:solidFill>
                  <a:schemeClr val="bg1"/>
                </a:solidFill>
                <a:latin typeface="Calibri" pitchFamily="34" charset="0"/>
              </a:rPr>
              <a:t>tidak</a:t>
            </a:r>
            <a:r>
              <a:rPr lang="en-CA" sz="2400" b="1" dirty="0">
                <a:solidFill>
                  <a:schemeClr val="bg1"/>
                </a:solidFill>
                <a:latin typeface="Calibri" pitchFamily="34" charset="0"/>
              </a:rPr>
              <a:t> </a:t>
            </a:r>
            <a:r>
              <a:rPr lang="en-CA" sz="2400" b="1" dirty="0" err="1">
                <a:solidFill>
                  <a:schemeClr val="bg1"/>
                </a:solidFill>
                <a:latin typeface="Calibri" pitchFamily="34" charset="0"/>
              </a:rPr>
              <a:t>terlihat</a:t>
            </a:r>
            <a:r>
              <a:rPr lang="en-CA" sz="2400" b="1" dirty="0">
                <a:solidFill>
                  <a:schemeClr val="bg1"/>
                </a:solidFill>
                <a:latin typeface="Calibri" pitchFamily="34" charset="0"/>
              </a:rPr>
              <a:t> supranatural!</a:t>
            </a:r>
          </a:p>
        </p:txBody>
      </p:sp>
      <p:sp>
        <p:nvSpPr>
          <p:cNvPr id="23" name="Rectangle 22"/>
          <p:cNvSpPr/>
          <p:nvPr/>
        </p:nvSpPr>
        <p:spPr>
          <a:xfrm>
            <a:off x="1371600" y="2935069"/>
            <a:ext cx="2319536" cy="646331"/>
          </a:xfrm>
          <a:prstGeom prst="rect">
            <a:avLst/>
          </a:prstGeom>
        </p:spPr>
        <p:txBody>
          <a:bodyPr wrap="square">
            <a:spAutoFit/>
          </a:bodyPr>
          <a:lstStyle/>
          <a:p>
            <a:pPr algn="ctr"/>
            <a:r>
              <a:rPr lang="en-CA" sz="900" dirty="0">
                <a:solidFill>
                  <a:schemeClr val="tx1">
                    <a:lumMod val="65000"/>
                  </a:schemeClr>
                </a:solidFill>
              </a:rPr>
              <a:t>Dove and Bible</a:t>
            </a:r>
          </a:p>
          <a:p>
            <a:pPr algn="ctr"/>
            <a:r>
              <a:rPr lang="en-CA" sz="900" dirty="0">
                <a:solidFill>
                  <a:schemeClr val="tx1">
                    <a:lumMod val="65000"/>
                  </a:schemeClr>
                </a:solidFill>
              </a:rPr>
              <a:t>Microsoft clip art © 2013 </a:t>
            </a:r>
          </a:p>
          <a:p>
            <a:pPr algn="ctr"/>
            <a:r>
              <a:rPr lang="en-CA" sz="900" dirty="0">
                <a:solidFill>
                  <a:schemeClr val="tx1">
                    <a:lumMod val="65000"/>
                  </a:schemeClr>
                </a:solidFill>
              </a:rPr>
              <a:t>Microsoft Corporation. </a:t>
            </a:r>
          </a:p>
          <a:p>
            <a:pPr algn="ctr"/>
            <a:endParaRPr lang="en-CA" sz="900" dirty="0">
              <a:solidFill>
                <a:schemeClr val="tx1">
                  <a:lumMod val="65000"/>
                </a:schemeClr>
              </a:solidFill>
            </a:endParaRPr>
          </a:p>
        </p:txBody>
      </p:sp>
      <p:cxnSp>
        <p:nvCxnSpPr>
          <p:cNvPr id="19" name="Straight Arrow Connector 18"/>
          <p:cNvCxnSpPr/>
          <p:nvPr/>
        </p:nvCxnSpPr>
        <p:spPr>
          <a:xfrm>
            <a:off x="5772944" y="2509664"/>
            <a:ext cx="856456" cy="493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 name="Picture 7" descr="dove and sword large cropped.png"/>
          <p:cNvPicPr>
            <a:picLocks noChangeAspect="1"/>
          </p:cNvPicPr>
          <p:nvPr/>
        </p:nvPicPr>
        <p:blipFill>
          <a:blip r:embed="rId3" cstate="print"/>
          <a:stretch>
            <a:fillRect/>
          </a:stretch>
        </p:blipFill>
        <p:spPr>
          <a:xfrm>
            <a:off x="35496" y="-27384"/>
            <a:ext cx="3833662" cy="3967009"/>
          </a:xfrm>
          <a:prstGeom prst="rect">
            <a:avLst/>
          </a:prstGeom>
        </p:spPr>
      </p:pic>
      <p:sp>
        <p:nvSpPr>
          <p:cNvPr id="4" name="Rectangle 3"/>
          <p:cNvSpPr/>
          <p:nvPr/>
        </p:nvSpPr>
        <p:spPr>
          <a:xfrm>
            <a:off x="2483768" y="3717032"/>
            <a:ext cx="6336704" cy="2246769"/>
          </a:xfrm>
          <a:prstGeom prst="rect">
            <a:avLst/>
          </a:prstGeom>
        </p:spPr>
        <p:txBody>
          <a:bodyPr wrap="square">
            <a:spAutoFit/>
          </a:bodyPr>
          <a:lstStyle/>
          <a:p>
            <a:pPr algn="ctr"/>
            <a:r>
              <a:rPr lang="en-CA" sz="2800" b="1" dirty="0" err="1" smtClean="0">
                <a:solidFill>
                  <a:schemeClr val="bg1"/>
                </a:solidFill>
                <a:latin typeface="Calibri" pitchFamily="34" charset="0"/>
              </a:rPr>
              <a:t>Karena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masalah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serius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seluruh</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dunia</a:t>
            </a:r>
            <a:r>
              <a:rPr lang="en-CA" sz="2800" b="1" dirty="0" smtClean="0">
                <a:solidFill>
                  <a:schemeClr val="bg1"/>
                </a:solidFill>
                <a:latin typeface="Calibri" pitchFamily="34" charset="0"/>
              </a:rPr>
              <a:t> </a:t>
            </a:r>
          </a:p>
          <a:p>
            <a:pPr algn="ctr"/>
            <a:r>
              <a:rPr lang="en-CA" sz="2800" b="1" dirty="0" err="1" smtClean="0">
                <a:solidFill>
                  <a:schemeClr val="bg1"/>
                </a:solidFill>
                <a:latin typeface="Calibri" pitchFamily="34" charset="0"/>
              </a:rPr>
              <a:t>di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mana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banyak</a:t>
            </a:r>
            <a:r>
              <a:rPr lang="en-CA" sz="2800" b="1" dirty="0" smtClean="0">
                <a:solidFill>
                  <a:schemeClr val="bg1"/>
                </a:solidFill>
                <a:latin typeface="Calibri" pitchFamily="34" charset="0"/>
              </a:rPr>
              <a:t> orang Kristen </a:t>
            </a:r>
            <a:r>
              <a:rPr lang="en-CA" sz="2800" b="1" dirty="0" err="1" smtClean="0">
                <a:solidFill>
                  <a:schemeClr val="bg1"/>
                </a:solidFill>
                <a:latin typeface="Calibri" pitchFamily="34" charset="0"/>
              </a:rPr>
              <a:t>memisahkan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Roh</a:t>
            </a:r>
            <a:r>
              <a:rPr lang="en-CA" sz="2800" b="1" dirty="0" smtClean="0">
                <a:solidFill>
                  <a:schemeClr val="bg1"/>
                </a:solidFill>
                <a:latin typeface="Calibri" pitchFamily="34" charset="0"/>
              </a:rPr>
              <a:t> Kudus </a:t>
            </a:r>
            <a:r>
              <a:rPr lang="en-CA" sz="2800" b="1" dirty="0" err="1" smtClean="0">
                <a:solidFill>
                  <a:schemeClr val="bg1"/>
                </a:solidFill>
                <a:latin typeface="Calibri" pitchFamily="34" charset="0"/>
              </a:rPr>
              <a:t>dari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Alkitab</a:t>
            </a:r>
            <a:r>
              <a:rPr lang="en-CA" sz="2800" b="1" dirty="0" smtClean="0">
                <a:solidFill>
                  <a:schemeClr val="bg1"/>
                </a:solidFill>
                <a:latin typeface="Calibri" pitchFamily="34" charset="0"/>
              </a:rPr>
              <a:t>,</a:t>
            </a:r>
          </a:p>
          <a:p>
            <a:pPr algn="ctr"/>
            <a:r>
              <a:rPr lang="en-CA" sz="2800" b="1" dirty="0" err="1" smtClean="0">
                <a:solidFill>
                  <a:schemeClr val="bg1"/>
                </a:solidFill>
                <a:latin typeface="Calibri" pitchFamily="34" charset="0"/>
              </a:rPr>
              <a:t>dan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dari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Kristus</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dari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Injil</a:t>
            </a:r>
            <a:r>
              <a:rPr lang="en-CA" sz="2800" b="1" dirty="0" smtClean="0">
                <a:solidFill>
                  <a:schemeClr val="bg1"/>
                </a:solidFill>
                <a:latin typeface="Calibri" pitchFamily="34" charset="0"/>
              </a:rPr>
              <a:t> </a:t>
            </a:r>
          </a:p>
          <a:p>
            <a:pPr algn="ctr"/>
            <a:r>
              <a:rPr lang="en-CA" sz="2800" b="1" dirty="0" err="1" smtClean="0">
                <a:solidFill>
                  <a:schemeClr val="bg1"/>
                </a:solidFill>
                <a:latin typeface="Calibri" pitchFamily="34" charset="0"/>
              </a:rPr>
              <a:t>kebenaran-kebenaran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salibNya</a:t>
            </a:r>
            <a:r>
              <a:rPr lang="en-CA" sz="2800" b="1" dirty="0" smtClean="0">
                <a:solidFill>
                  <a:schemeClr val="bg1"/>
                </a:solidFill>
                <a:latin typeface="Calibri" pitchFamily="34" charset="0"/>
              </a:rPr>
              <a:t>!</a:t>
            </a:r>
          </a:p>
        </p:txBody>
      </p:sp>
      <p:sp>
        <p:nvSpPr>
          <p:cNvPr id="7" name="TextBox 6"/>
          <p:cNvSpPr txBox="1"/>
          <p:nvPr/>
        </p:nvSpPr>
        <p:spPr>
          <a:xfrm>
            <a:off x="3851920" y="1179909"/>
            <a:ext cx="5256584" cy="954107"/>
          </a:xfrm>
          <a:prstGeom prst="rect">
            <a:avLst/>
          </a:prstGeom>
          <a:noFill/>
        </p:spPr>
        <p:txBody>
          <a:bodyPr wrap="square" rtlCol="0">
            <a:spAutoFit/>
          </a:bodyPr>
          <a:lstStyle/>
          <a:p>
            <a:pPr algn="ctr"/>
            <a:r>
              <a:rPr lang="en-US" sz="2800" b="1" dirty="0" err="1" smtClean="0">
                <a:solidFill>
                  <a:schemeClr val="bg1"/>
                </a:solidFill>
                <a:latin typeface="Calibri" pitchFamily="34" charset="0"/>
              </a:rPr>
              <a:t>Apakah</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alasan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Alkitab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salib</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dalam</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badan</a:t>
            </a:r>
            <a:r>
              <a:rPr lang="en-US" sz="2800" b="1" dirty="0" smtClean="0">
                <a:solidFill>
                  <a:schemeClr val="bg1"/>
                </a:solidFill>
                <a:latin typeface="Calibri" pitchFamily="34" charset="0"/>
              </a:rPr>
              <a:t> </a:t>
            </a:r>
            <a:r>
              <a:rPr lang="en-US" sz="2800" b="1" dirty="0" err="1" smtClean="0">
                <a:solidFill>
                  <a:schemeClr val="bg1"/>
                </a:solidFill>
                <a:latin typeface="Calibri" pitchFamily="34" charset="0"/>
              </a:rPr>
              <a:t>merpati</a:t>
            </a:r>
            <a:r>
              <a:rPr lang="en-US" sz="2800" b="1" dirty="0" smtClean="0">
                <a:solidFill>
                  <a:schemeClr val="bg1"/>
                </a:solidFill>
                <a:latin typeface="Calibri" pitchFamily="34" charset="0"/>
              </a:rPr>
              <a:t>?</a:t>
            </a:r>
            <a:endParaRPr lang="en-CA" sz="2800" dirty="0">
              <a:solidFill>
                <a:schemeClr val="bg1"/>
              </a:solidFill>
              <a:latin typeface="Calibri" pitchFamily="34" charset="0"/>
            </a:endParaRPr>
          </a:p>
        </p:txBody>
      </p:sp>
      <p:sp>
        <p:nvSpPr>
          <p:cNvPr id="9" name="Rectangle 8"/>
          <p:cNvSpPr/>
          <p:nvPr/>
        </p:nvSpPr>
        <p:spPr>
          <a:xfrm>
            <a:off x="-540568" y="226322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780249" y="44624"/>
            <a:ext cx="3256247" cy="3566160"/>
          </a:xfrm>
          <a:prstGeom prst="rect">
            <a:avLst/>
          </a:prstGeom>
          <a:noFill/>
          <a:ln w="9525">
            <a:noFill/>
            <a:miter lim="800000"/>
            <a:headEnd/>
            <a:tailEnd/>
          </a:ln>
        </p:spPr>
      </p:pic>
      <p:sp>
        <p:nvSpPr>
          <p:cNvPr id="4" name="Rectangle 3"/>
          <p:cNvSpPr/>
          <p:nvPr/>
        </p:nvSpPr>
        <p:spPr>
          <a:xfrm>
            <a:off x="49128" y="188640"/>
            <a:ext cx="7979256" cy="4401205"/>
          </a:xfrm>
          <a:prstGeom prst="rect">
            <a:avLst/>
          </a:prstGeom>
        </p:spPr>
        <p:txBody>
          <a:bodyPr wrap="square">
            <a:spAutoFit/>
          </a:bodyPr>
          <a:lstStyle/>
          <a:p>
            <a:r>
              <a:rPr lang="en-US" sz="2800" b="1" dirty="0" err="1" smtClean="0">
                <a:solidFill>
                  <a:schemeClr val="bg1"/>
                </a:solidFill>
                <a:latin typeface="Calibri" pitchFamily="34" charset="0"/>
                <a:cs typeface="Calibri" pitchFamily="34" charset="0"/>
              </a:rPr>
              <a:t>Banyak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ini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lebih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menyukai</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menekankan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kata-kata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mimpi</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penglihatan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baru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berdasarkan</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tuntunan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pribadi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tentang</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disalibkan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disaksikan</a:t>
            </a:r>
            <a:endParaRPr lang="en-US" sz="2800" b="1" dirty="0" smtClean="0">
              <a:solidFill>
                <a:schemeClr val="bg1"/>
              </a:solidFill>
              <a:latin typeface="Calibri" pitchFamily="34" charset="0"/>
              <a:cs typeface="Calibri" pitchFamily="34" charset="0"/>
            </a:endParaRPr>
          </a:p>
          <a:p>
            <a:r>
              <a:rPr lang="en-US" sz="2800" b="1" dirty="0" err="1" smtClean="0">
                <a:solidFill>
                  <a:schemeClr val="bg1"/>
                </a:solidFill>
                <a:latin typeface="Calibri" pitchFamily="34" charset="0"/>
                <a:cs typeface="Calibri" pitchFamily="34" charset="0"/>
              </a:rPr>
              <a:t>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a:t>
            </a:r>
            <a:r>
              <a:rPr lang="en-US" sz="2800" b="1" dirty="0" err="1" smtClean="0">
                <a:solidFill>
                  <a:schemeClr val="bg1"/>
                </a:solidFill>
                <a:latin typeface="Calibri" pitchFamily="34" charset="0"/>
                <a:cs typeface="Calibri" pitchFamily="34" charset="0"/>
              </a:rPr>
              <a:t>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Alkitab</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Allah yang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salahnya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otoritas</a:t>
            </a:r>
            <a:r>
              <a:rPr lang="en-US" sz="2800" b="1" dirty="0" smtClean="0">
                <a:solidFill>
                  <a:schemeClr val="bg1"/>
                </a:solidFill>
                <a:latin typeface="Calibri" pitchFamily="34" charset="0"/>
                <a:cs typeface="Calibri" pitchFamily="34" charset="0"/>
              </a:rPr>
              <a:t> final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hal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perbuatan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serta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karya-Nya</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telah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selesai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bukanlah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fokus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utama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a:t>
            </a:r>
          </a:p>
        </p:txBody>
      </p:sp>
      <p:sp>
        <p:nvSpPr>
          <p:cNvPr id="7" name="Rectangle 6"/>
          <p:cNvSpPr/>
          <p:nvPr/>
        </p:nvSpPr>
        <p:spPr>
          <a:xfrm>
            <a:off x="7020272" y="1988840"/>
            <a:ext cx="2736304" cy="661720"/>
          </a:xfrm>
          <a:prstGeom prst="rect">
            <a:avLst/>
          </a:prstGeom>
        </p:spPr>
        <p:txBody>
          <a:bodyPr wrap="square">
            <a:spAutoFit/>
          </a:bodyPr>
          <a:lstStyle/>
          <a:p>
            <a:pPr algn="ctr"/>
            <a:r>
              <a:rPr lang="en-CA" sz="900" dirty="0" smtClean="0"/>
              <a:t>Dove </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
        <p:nvSpPr>
          <p:cNvPr id="5" name="Rectangle 4"/>
          <p:cNvSpPr/>
          <p:nvPr/>
        </p:nvSpPr>
        <p:spPr>
          <a:xfrm>
            <a:off x="539552" y="4437112"/>
            <a:ext cx="8856984" cy="3539430"/>
          </a:xfrm>
          <a:prstGeom prst="rect">
            <a:avLst/>
          </a:prstGeom>
        </p:spPr>
        <p:txBody>
          <a:bodyPr wrap="square">
            <a:spAutoFit/>
          </a:bodyPr>
          <a:lstStyle/>
          <a:p>
            <a:r>
              <a:rPr lang="en-US" sz="2800" b="1" dirty="0" err="1" smtClean="0">
                <a:solidFill>
                  <a:schemeClr val="bg1"/>
                </a:solidFill>
                <a:latin typeface="Calibri" pitchFamily="34" charset="0"/>
                <a:cs typeface="Calibri" pitchFamily="34" charset="0"/>
              </a:rPr>
              <a:t>Banyak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berfokus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bahasa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pahami</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oleh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karena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dapat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dibangun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dibanding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tinggal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firman-Nya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tinggal</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pedang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Allah.</a:t>
            </a:r>
          </a:p>
          <a:p>
            <a:r>
              <a:rPr lang="en-US" sz="2800" b="1" dirty="0" smtClean="0">
                <a:solidFill>
                  <a:schemeClr val="bg1"/>
                </a:solidFill>
                <a:latin typeface="Calibri" pitchFamily="34" charset="0"/>
                <a:cs typeface="Calibri" pitchFamily="34" charset="0"/>
              </a:rPr>
              <a:t> </a:t>
            </a:r>
          </a:p>
          <a:p>
            <a:pPr algn="ctr"/>
            <a:endParaRPr lang="en-US" sz="2800" dirty="0" smtClean="0">
              <a:solidFill>
                <a:schemeClr val="bg1"/>
              </a:solidFill>
            </a:endParaRPr>
          </a:p>
          <a:p>
            <a:pPr algn="ctr"/>
            <a:r>
              <a:rPr lang="en-CA" sz="2800" b="1" dirty="0" smtClean="0">
                <a:solidFill>
                  <a:schemeClr val="bg1"/>
                </a:solidFill>
                <a:latin typeface="Calibri" pitchFamily="34" charset="0"/>
              </a:rPr>
              <a:t> </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852258" y="44624"/>
            <a:ext cx="2922273" cy="3200400"/>
          </a:xfrm>
          <a:prstGeom prst="rect">
            <a:avLst/>
          </a:prstGeom>
          <a:noFill/>
          <a:ln w="9525">
            <a:noFill/>
            <a:miter lim="800000"/>
            <a:headEnd/>
            <a:tailEnd/>
          </a:ln>
        </p:spPr>
      </p:pic>
      <p:sp>
        <p:nvSpPr>
          <p:cNvPr id="4" name="Rectangle 3"/>
          <p:cNvSpPr/>
          <p:nvPr/>
        </p:nvSpPr>
        <p:spPr>
          <a:xfrm>
            <a:off x="107504" y="327422"/>
            <a:ext cx="6840760" cy="5693866"/>
          </a:xfrm>
          <a:prstGeom prst="rect">
            <a:avLst/>
          </a:prstGeom>
        </p:spPr>
        <p:txBody>
          <a:bodyPr wrap="square">
            <a:spAutoFit/>
          </a:bodyPr>
          <a:lstStyle/>
          <a:p>
            <a:r>
              <a:rPr lang="en-US" sz="2800" b="1" dirty="0" err="1" smtClean="0">
                <a:solidFill>
                  <a:schemeClr val="bg1"/>
                </a:solidFill>
                <a:latin typeface="Calibri" pitchFamily="34" charset="0"/>
                <a:cs typeface="Calibri" pitchFamily="34" charset="0"/>
              </a:rPr>
              <a:t>Kebingungan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karismatik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seluruh</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dunia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menjauhkan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orang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dari</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ketenangan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penuh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sukacita</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Karya</a:t>
            </a:r>
            <a:r>
              <a:rPr lang="en-US" sz="2800" b="1" dirty="0" smtClean="0">
                <a:solidFill>
                  <a:schemeClr val="bg1"/>
                </a:solidFill>
                <a:latin typeface="Calibri" pitchFamily="34" charset="0"/>
                <a:cs typeface="Calibri" pitchFamily="34" charset="0"/>
              </a:rPr>
              <a:t> </a:t>
            </a:r>
          </a:p>
          <a:p>
            <a:r>
              <a:rPr lang="en-US" sz="2800" b="1" dirty="0" err="1" smtClean="0">
                <a:solidFill>
                  <a:schemeClr val="bg1"/>
                </a:solidFill>
                <a:latin typeface="Calibri" pitchFamily="34" charset="0"/>
                <a:cs typeface="Calibri" pitchFamily="34" charset="0"/>
              </a:rPr>
              <a:t>penebusan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sempurnan</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memberikan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berkat</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a:t>
            </a:r>
          </a:p>
          <a:p>
            <a:r>
              <a:rPr lang="en-US" sz="2800" b="1" dirty="0" err="1" smtClean="0">
                <a:solidFill>
                  <a:schemeClr val="bg1"/>
                </a:solidFill>
                <a:latin typeface="Calibri" pitchFamily="34" charset="0"/>
                <a:cs typeface="Calibri" pitchFamily="34" charset="0"/>
              </a:rPr>
              <a:t>Banyak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mempromosikan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segala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macam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pengalaman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sebagai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sesuatu</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lebih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daripada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mereka</a:t>
            </a:r>
            <a:r>
              <a:rPr lang="en-US" sz="2800" b="1" dirty="0" smtClean="0">
                <a:solidFill>
                  <a:schemeClr val="bg1"/>
                </a:solidFill>
                <a:latin typeface="Calibri" pitchFamily="34" charset="0"/>
                <a:cs typeface="Calibri" pitchFamily="34" charset="0"/>
              </a:rPr>
              <a:t> yang </a:t>
            </a:r>
            <a:r>
              <a:rPr lang="en-US" sz="2800" b="1" dirty="0" err="1" smtClean="0">
                <a:solidFill>
                  <a:schemeClr val="bg1"/>
                </a:solidFill>
                <a:latin typeface="Calibri" pitchFamily="34" charset="0"/>
                <a:cs typeface="Calibri" pitchFamily="34" charset="0"/>
              </a:rPr>
              <a:t>menerima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a:t>
            </a:r>
          </a:p>
          <a:p>
            <a:r>
              <a:rPr lang="en-US" sz="2800" b="1" dirty="0" err="1" smtClean="0">
                <a:solidFill>
                  <a:schemeClr val="bg1"/>
                </a:solidFill>
                <a:latin typeface="Calibri" pitchFamily="34" charset="0"/>
                <a:cs typeface="Calibri" pitchFamily="34" charset="0"/>
              </a:rPr>
              <a:t>berjalan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kepenuhan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iman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dipenuhi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ucapan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syukur</a:t>
            </a:r>
            <a:r>
              <a:rPr lang="en-US" sz="2800" b="1" dirty="0" smtClean="0">
                <a:solidFill>
                  <a:schemeClr val="bg1"/>
                </a:solidFill>
                <a:latin typeface="Calibri" pitchFamily="34" charset="0"/>
                <a:cs typeface="Calibri" pitchFamily="34" charset="0"/>
              </a:rPr>
              <a:t>.</a:t>
            </a:r>
          </a:p>
          <a:p>
            <a:endParaRPr lang="en-US" sz="2800" b="1" dirty="0">
              <a:solidFill>
                <a:schemeClr val="bg1"/>
              </a:solidFill>
              <a:latin typeface="Calibri" pitchFamily="34" charset="0"/>
              <a:cs typeface="Calibri" pitchFamily="34" charset="0"/>
            </a:endParaRPr>
          </a:p>
        </p:txBody>
      </p:sp>
      <p:sp>
        <p:nvSpPr>
          <p:cNvPr id="7" name="Rectangle 6"/>
          <p:cNvSpPr/>
          <p:nvPr/>
        </p:nvSpPr>
        <p:spPr>
          <a:xfrm>
            <a:off x="7020272" y="1772816"/>
            <a:ext cx="2736304" cy="661720"/>
          </a:xfrm>
          <a:prstGeom prst="rect">
            <a:avLst/>
          </a:prstGeom>
        </p:spPr>
        <p:txBody>
          <a:bodyPr wrap="square">
            <a:spAutoFit/>
          </a:bodyPr>
          <a:lstStyle/>
          <a:p>
            <a:pPr algn="ctr"/>
            <a:r>
              <a:rPr lang="en-CA" sz="900" dirty="0" smtClean="0"/>
              <a:t>Dove </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
        <p:nvSpPr>
          <p:cNvPr id="5" name="Rectangle 4"/>
          <p:cNvSpPr/>
          <p:nvPr/>
        </p:nvSpPr>
        <p:spPr>
          <a:xfrm>
            <a:off x="107504" y="5661248"/>
            <a:ext cx="8568952" cy="954107"/>
          </a:xfrm>
          <a:prstGeom prst="rect">
            <a:avLst/>
          </a:prstGeom>
        </p:spPr>
        <p:txBody>
          <a:bodyPr wrap="square">
            <a:spAutoFit/>
          </a:bodyPr>
          <a:lstStyle/>
          <a:p>
            <a:r>
              <a:rPr lang="en-US" sz="2800" b="1" dirty="0" smtClean="0">
                <a:latin typeface="Calibri" pitchFamily="34" charset="0"/>
                <a:cs typeface="Calibri" pitchFamily="34" charset="0"/>
              </a:rPr>
              <a:t>Guru-guru </a:t>
            </a:r>
            <a:r>
              <a:rPr lang="en-US" sz="2800" b="1" dirty="0" err="1" smtClean="0">
                <a:latin typeface="Calibri" pitchFamily="34" charset="0"/>
                <a:cs typeface="Calibri" pitchFamily="34" charset="0"/>
              </a:rPr>
              <a:t>palsu</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melakukan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hal</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ini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Jemaat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Kolose</a:t>
            </a:r>
            <a:r>
              <a:rPr lang="en-US" sz="2800" b="1" dirty="0" smtClean="0">
                <a:latin typeface="Calibri" pitchFamily="34" charset="0"/>
                <a:cs typeface="Calibri" pitchFamily="34" charset="0"/>
              </a:rPr>
              <a:t>.</a:t>
            </a:r>
          </a:p>
          <a:p>
            <a:r>
              <a:rPr lang="en-CA" sz="2800" b="1" dirty="0" err="1" smtClean="0">
                <a:latin typeface="Calibri" pitchFamily="34" charset="0"/>
                <a:cs typeface="Calibri" pitchFamily="34" charset="0"/>
              </a:rPr>
              <a:t>Banyak</a:t>
            </a:r>
            <a:r>
              <a:rPr lang="en-CA" sz="2800" b="1" dirty="0" smtClean="0">
                <a:latin typeface="Calibri" pitchFamily="34" charset="0"/>
                <a:cs typeface="Calibri" pitchFamily="34" charset="0"/>
              </a:rPr>
              <a:t> yang </a:t>
            </a:r>
            <a:r>
              <a:rPr lang="en-CA" sz="2800" b="1" dirty="0" err="1" smtClean="0">
                <a:latin typeface="Calibri" pitchFamily="34" charset="0"/>
                <a:cs typeface="Calibri" pitchFamily="34" charset="0"/>
              </a:rPr>
              <a:t>mengulangi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kesalahannya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saat</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ini</a:t>
            </a:r>
            <a:r>
              <a:rPr lang="en-CA" sz="2800" b="1" dirty="0" smtClean="0">
                <a:latin typeface="Calibri" pitchFamily="34" charset="0"/>
                <a:cs typeface="Calibri" pitchFamily="34" charset="0"/>
              </a:rPr>
              <a:t>.</a:t>
            </a:r>
            <a:endParaRPr lang="en-US" sz="28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179512" y="980728"/>
            <a:ext cx="4193702" cy="4339572"/>
          </a:xfrm>
          <a:prstGeom prst="rect">
            <a:avLst/>
          </a:prstGeom>
        </p:spPr>
      </p:pic>
      <p:sp>
        <p:nvSpPr>
          <p:cNvPr id="5" name="TextBox 4"/>
          <p:cNvSpPr txBox="1"/>
          <p:nvPr/>
        </p:nvSpPr>
        <p:spPr>
          <a:xfrm>
            <a:off x="971600" y="260648"/>
            <a:ext cx="7272808" cy="523220"/>
          </a:xfrm>
          <a:prstGeom prst="rect">
            <a:avLst/>
          </a:prstGeom>
          <a:noFill/>
        </p:spPr>
        <p:txBody>
          <a:bodyPr wrap="square" rtlCol="0">
            <a:spAutoFit/>
          </a:bodyPr>
          <a:lstStyle/>
          <a:p>
            <a:pPr algn="ctr"/>
            <a:r>
              <a:rPr lang="en-CA" sz="2800" b="1" spc="-10" dirty="0" err="1" smtClean="0">
                <a:solidFill>
                  <a:schemeClr val="bg1"/>
                </a:solidFill>
                <a:latin typeface="Calibri" pitchFamily="34" charset="0"/>
              </a:rPr>
              <a:t>Apakah</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pandangan</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anda</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tentang</a:t>
            </a:r>
            <a:r>
              <a:rPr lang="en-CA" sz="2800" b="1" spc="-10" dirty="0" smtClean="0">
                <a:solidFill>
                  <a:schemeClr val="bg1"/>
                </a:solidFill>
                <a:latin typeface="Calibri" pitchFamily="34" charset="0"/>
              </a:rPr>
              <a:t> </a:t>
            </a:r>
            <a:r>
              <a:rPr lang="en-CA" sz="2800" b="1" spc="-10" dirty="0" err="1" smtClean="0">
                <a:solidFill>
                  <a:schemeClr val="bg1"/>
                </a:solidFill>
                <a:latin typeface="Calibri" pitchFamily="34" charset="0"/>
              </a:rPr>
              <a:t>Roh</a:t>
            </a:r>
            <a:r>
              <a:rPr lang="en-CA" sz="2800" b="1" spc="-10" dirty="0" smtClean="0">
                <a:solidFill>
                  <a:schemeClr val="bg1"/>
                </a:solidFill>
                <a:latin typeface="Calibri" pitchFamily="34" charset="0"/>
              </a:rPr>
              <a:t> Kudus?</a:t>
            </a:r>
            <a:endParaRPr lang="en-CA" sz="2800" dirty="0">
              <a:solidFill>
                <a:schemeClr val="bg1"/>
              </a:solidFill>
              <a:latin typeface="Calibri" pitchFamily="34" charset="0"/>
            </a:endParaRPr>
          </a:p>
        </p:txBody>
      </p:sp>
      <p:pic>
        <p:nvPicPr>
          <p:cNvPr id="7"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4896544" y="980728"/>
            <a:ext cx="3995936" cy="4376245"/>
          </a:xfrm>
          <a:prstGeom prst="rect">
            <a:avLst/>
          </a:prstGeom>
          <a:noFill/>
          <a:ln w="9525">
            <a:noFill/>
            <a:miter lim="800000"/>
            <a:headEnd/>
            <a:tailEnd/>
          </a:ln>
        </p:spPr>
      </p:pic>
      <p:sp>
        <p:nvSpPr>
          <p:cNvPr id="6" name="TextBox 5"/>
          <p:cNvSpPr txBox="1"/>
          <p:nvPr/>
        </p:nvSpPr>
        <p:spPr>
          <a:xfrm>
            <a:off x="251520" y="4941168"/>
            <a:ext cx="8640960" cy="1138773"/>
          </a:xfrm>
          <a:prstGeom prst="rect">
            <a:avLst/>
          </a:prstGeom>
          <a:noFill/>
        </p:spPr>
        <p:txBody>
          <a:bodyPr wrap="square" rtlCol="0">
            <a:spAutoFit/>
          </a:bodyPr>
          <a:lstStyle/>
          <a:p>
            <a:pPr algn="ctr"/>
            <a:r>
              <a:rPr lang="en-CA" sz="2800" b="1" dirty="0" err="1" smtClean="0">
                <a:solidFill>
                  <a:schemeClr val="bg1"/>
                </a:solidFill>
                <a:latin typeface="Calibri" pitchFamily="34" charset="0"/>
              </a:rPr>
              <a:t>Pandangan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kita</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tentang</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Roh</a:t>
            </a:r>
            <a:r>
              <a:rPr lang="en-CA" sz="2800" b="1" dirty="0" smtClean="0">
                <a:solidFill>
                  <a:schemeClr val="bg1"/>
                </a:solidFill>
                <a:latin typeface="Calibri" pitchFamily="34" charset="0"/>
              </a:rPr>
              <a:t> Kudus </a:t>
            </a:r>
          </a:p>
          <a:p>
            <a:pPr algn="ctr"/>
            <a:r>
              <a:rPr lang="en-CA" sz="2800" b="1" dirty="0" err="1" smtClean="0">
                <a:solidFill>
                  <a:schemeClr val="bg1"/>
                </a:solidFill>
                <a:latin typeface="Calibri" pitchFamily="34" charset="0"/>
              </a:rPr>
              <a:t>mempengaruhi</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banyak</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hal</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dalam</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kehidupan</a:t>
            </a:r>
            <a:r>
              <a:rPr lang="en-CA" sz="2800" b="1" dirty="0" smtClean="0">
                <a:solidFill>
                  <a:schemeClr val="bg1"/>
                </a:solidFill>
                <a:latin typeface="Calibri" pitchFamily="34" charset="0"/>
              </a:rPr>
              <a:t> </a:t>
            </a:r>
            <a:r>
              <a:rPr lang="en-CA" sz="2800" b="1" dirty="0" err="1" smtClean="0">
                <a:solidFill>
                  <a:schemeClr val="bg1"/>
                </a:solidFill>
                <a:latin typeface="Calibri" pitchFamily="34" charset="0"/>
              </a:rPr>
              <a:t>kita</a:t>
            </a:r>
            <a:r>
              <a:rPr lang="en-CA" sz="2800" b="1" dirty="0" smtClean="0">
                <a:solidFill>
                  <a:schemeClr val="bg1"/>
                </a:solidFill>
                <a:latin typeface="Calibri" pitchFamily="34" charset="0"/>
              </a:rPr>
              <a:t>.</a:t>
            </a:r>
          </a:p>
          <a:p>
            <a:pPr algn="ctr"/>
            <a:endParaRPr lang="en-CA" sz="1200" b="1" dirty="0" smtClean="0">
              <a:solidFill>
                <a:srgbClr val="FFFF00"/>
              </a:solidFill>
              <a:latin typeface="Calibri" pitchFamily="34" charset="0"/>
            </a:endParaRPr>
          </a:p>
        </p:txBody>
      </p:sp>
      <p:sp>
        <p:nvSpPr>
          <p:cNvPr id="9" name="Rectangle 8"/>
          <p:cNvSpPr/>
          <p:nvPr/>
        </p:nvSpPr>
        <p:spPr>
          <a:xfrm>
            <a:off x="3203848" y="3631376"/>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3672" y="3294112"/>
            <a:ext cx="8686800" cy="1143000"/>
          </a:xfrm>
        </p:spPr>
        <p:txBody>
          <a:bodyPr/>
          <a:lstStyle/>
          <a:p>
            <a:r>
              <a:rPr lang="en-US" sz="2600" dirty="0" err="1" smtClean="0">
                <a:solidFill>
                  <a:schemeClr val="bg1"/>
                </a:solidFill>
                <a:latin typeface="Calibri" pitchFamily="34" charset="0"/>
                <a:cs typeface="Calibri" pitchFamily="34" charset="0"/>
              </a:rPr>
              <a:t>Bibi</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teman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Pendeta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meninggal</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mendadak</a:t>
            </a:r>
            <a:r>
              <a:rPr lang="en-US" sz="2600" dirty="0" smtClean="0">
                <a:solidFill>
                  <a:schemeClr val="bg1"/>
                </a:solidFill>
                <a:latin typeface="Calibri" pitchFamily="34" charset="0"/>
                <a:cs typeface="Calibri" pitchFamily="34" charset="0"/>
              </a:rPr>
              <a:t>.</a:t>
            </a:r>
            <a:br>
              <a:rPr lang="en-US" sz="2600" dirty="0" smtClean="0">
                <a:solidFill>
                  <a:schemeClr val="bg1"/>
                </a:solidFill>
                <a:latin typeface="Calibri" pitchFamily="34" charset="0"/>
                <a:cs typeface="Calibri" pitchFamily="34" charset="0"/>
              </a:rPr>
            </a:br>
            <a:r>
              <a:rPr lang="en-US" sz="2600" dirty="0" err="1" smtClean="0">
                <a:solidFill>
                  <a:schemeClr val="bg1"/>
                </a:solidFill>
                <a:latin typeface="Calibri" pitchFamily="34" charset="0"/>
                <a:cs typeface="Calibri" pitchFamily="34" charset="0"/>
              </a:rPr>
              <a:t>Keesokan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harinya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bertanya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kepada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Pendeta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ayat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apa</a:t>
            </a:r>
            <a:r>
              <a:rPr lang="en-US" sz="2600" dirty="0" smtClean="0">
                <a:solidFill>
                  <a:schemeClr val="bg1"/>
                </a:solidFill>
                <a:latin typeface="Calibri" pitchFamily="34" charset="0"/>
                <a:cs typeface="Calibri" pitchFamily="34" charset="0"/>
              </a:rPr>
              <a:t> yang </a:t>
            </a:r>
            <a:r>
              <a:rPr lang="en-US" sz="2600" dirty="0" err="1" smtClean="0">
                <a:solidFill>
                  <a:schemeClr val="bg1"/>
                </a:solidFill>
                <a:latin typeface="Calibri" pitchFamily="34" charset="0"/>
                <a:cs typeface="Calibri" pitchFamily="34" charset="0"/>
              </a:rPr>
              <a:t>dia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pikirkan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Dia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mengatakan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Tuhan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belum</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memberinya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apa</a:t>
            </a:r>
            <a:r>
              <a:rPr lang="en-US" sz="2600" dirty="0" smtClean="0">
                <a:solidFill>
                  <a:schemeClr val="bg1"/>
                </a:solidFill>
                <a:latin typeface="Calibri" pitchFamily="34" charset="0"/>
                <a:cs typeface="Calibri" pitchFamily="34" charset="0"/>
              </a:rPr>
              <a:t> pun.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merasa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Tuhan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telah</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menanamkan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beberapa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ayat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Kitab</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Suci</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secara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mendalam</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kepada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seperti</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Yoh</a:t>
            </a:r>
            <a:r>
              <a:rPr lang="en-US" sz="2600" dirty="0" smtClean="0">
                <a:solidFill>
                  <a:schemeClr val="bg1"/>
                </a:solidFill>
                <a:latin typeface="Calibri" pitchFamily="34" charset="0"/>
                <a:cs typeface="Calibri" pitchFamily="34" charset="0"/>
              </a:rPr>
              <a:t> 9:4, “Kita </a:t>
            </a:r>
            <a:r>
              <a:rPr lang="en-US" sz="2600" dirty="0" err="1" smtClean="0">
                <a:solidFill>
                  <a:schemeClr val="bg1"/>
                </a:solidFill>
                <a:latin typeface="Calibri" pitchFamily="34" charset="0"/>
                <a:cs typeface="Calibri" pitchFamily="34" charset="0"/>
              </a:rPr>
              <a:t>harus</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mengerjakan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pekerjaan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Dia</a:t>
            </a:r>
            <a:r>
              <a:rPr lang="en-US" sz="2600" dirty="0" smtClean="0">
                <a:solidFill>
                  <a:schemeClr val="bg1"/>
                </a:solidFill>
                <a:latin typeface="Calibri" pitchFamily="34" charset="0"/>
                <a:cs typeface="Calibri" pitchFamily="34" charset="0"/>
              </a:rPr>
              <a:t> yang </a:t>
            </a:r>
            <a:r>
              <a:rPr lang="en-US" sz="2600" dirty="0" err="1" smtClean="0">
                <a:solidFill>
                  <a:schemeClr val="bg1"/>
                </a:solidFill>
                <a:latin typeface="Calibri" pitchFamily="34" charset="0"/>
                <a:cs typeface="Calibri" pitchFamily="34" charset="0"/>
              </a:rPr>
              <a:t>mengutus</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Aku</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selama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masih</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siang</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datang</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malam</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di</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mana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tidak</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ada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seorangpun</a:t>
            </a:r>
            <a:r>
              <a:rPr lang="en-US" sz="2600" dirty="0" smtClean="0">
                <a:solidFill>
                  <a:schemeClr val="bg1"/>
                </a:solidFill>
                <a:latin typeface="Calibri" pitchFamily="34" charset="0"/>
                <a:cs typeface="Calibri" pitchFamily="34" charset="0"/>
              </a:rPr>
              <a:t> yang </a:t>
            </a:r>
            <a:r>
              <a:rPr lang="en-US" sz="2600" dirty="0" err="1" smtClean="0">
                <a:solidFill>
                  <a:schemeClr val="bg1"/>
                </a:solidFill>
                <a:latin typeface="Calibri" pitchFamily="34" charset="0"/>
                <a:cs typeface="Calibri" pitchFamily="34" charset="0"/>
              </a:rPr>
              <a:t>dapat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bekerja</a:t>
            </a:r>
            <a:r>
              <a:rPr lang="en-US" sz="2600" dirty="0" smtClean="0">
                <a:solidFill>
                  <a:schemeClr val="bg1"/>
                </a:solidFill>
                <a:latin typeface="Calibri" pitchFamily="34" charset="0"/>
                <a:cs typeface="Calibri" pitchFamily="34" charset="0"/>
              </a:rPr>
              <a:t>.”</a:t>
            </a:r>
            <a:br>
              <a:rPr lang="en-US" sz="2600" dirty="0" smtClean="0">
                <a:solidFill>
                  <a:schemeClr val="bg1"/>
                </a:solidFill>
                <a:latin typeface="Calibri" pitchFamily="34" charset="0"/>
                <a:cs typeface="Calibri" pitchFamily="34" charset="0"/>
              </a:rPr>
            </a:br>
            <a:r>
              <a:rPr lang="en-US" sz="1800" dirty="0" smtClean="0">
                <a:solidFill>
                  <a:schemeClr val="bg1"/>
                </a:solidFill>
                <a:latin typeface="Calibri" pitchFamily="34" charset="0"/>
                <a:cs typeface="Calibri" pitchFamily="34" charset="0"/>
              </a:rPr>
              <a:t> </a:t>
            </a:r>
            <a:r>
              <a:rPr lang="en-US" sz="2600" dirty="0" smtClean="0">
                <a:solidFill>
                  <a:schemeClr val="bg1"/>
                </a:solidFill>
                <a:latin typeface="Calibri" pitchFamily="34" charset="0"/>
                <a:cs typeface="Calibri" pitchFamily="34" charset="0"/>
              </a:rPr>
              <a:t/>
            </a:r>
            <a:br>
              <a:rPr lang="en-US" sz="2600" dirty="0" smtClean="0">
                <a:solidFill>
                  <a:schemeClr val="bg1"/>
                </a:solidFill>
                <a:latin typeface="Calibri" pitchFamily="34" charset="0"/>
                <a:cs typeface="Calibri" pitchFamily="34" charset="0"/>
              </a:rPr>
            </a:br>
            <a:r>
              <a:rPr lang="en-US" sz="2600" dirty="0" err="1" smtClean="0">
                <a:solidFill>
                  <a:schemeClr val="bg1"/>
                </a:solidFill>
                <a:latin typeface="Calibri" pitchFamily="34" charset="0"/>
                <a:cs typeface="Calibri" pitchFamily="34" charset="0"/>
              </a:rPr>
              <a:t>Berikutnya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bertemu</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Pendeta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tersebut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dia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merasa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berbeban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berat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karena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Tuhan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masih</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belum</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memberikan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perkataan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baru</a:t>
            </a:r>
            <a:r>
              <a:rPr lang="en-US" sz="2600" dirty="0" smtClean="0">
                <a:solidFill>
                  <a:schemeClr val="bg1"/>
                </a:solidFill>
                <a:latin typeface="Calibri" pitchFamily="34" charset="0"/>
                <a:cs typeface="Calibri" pitchFamily="34" charset="0"/>
              </a:rPr>
              <a:t>/</a:t>
            </a:r>
            <a:r>
              <a:rPr lang="en-US" sz="2600" dirty="0" err="1" smtClean="0">
                <a:solidFill>
                  <a:schemeClr val="bg1"/>
                </a:solidFill>
                <a:latin typeface="Calibri" pitchFamily="34" charset="0"/>
                <a:cs typeface="Calibri" pitchFamily="34" charset="0"/>
              </a:rPr>
              <a:t>wahyu</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baru</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berkata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kepadanya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dua</a:t>
            </a:r>
            <a:r>
              <a:rPr lang="en-US" sz="2600" dirty="0" smtClean="0">
                <a:solidFill>
                  <a:schemeClr val="bg1"/>
                </a:solidFill>
                <a:latin typeface="Calibri" pitchFamily="34" charset="0"/>
                <a:cs typeface="Calibri" pitchFamily="34" charset="0"/>
              </a:rPr>
              <a:t> kali, “</a:t>
            </a:r>
            <a:r>
              <a:rPr lang="en-US" sz="2600" dirty="0" err="1" smtClean="0">
                <a:solidFill>
                  <a:schemeClr val="bg1"/>
                </a:solidFill>
                <a:latin typeface="Calibri" pitchFamily="34" charset="0"/>
                <a:cs typeface="Calibri" pitchFamily="34" charset="0"/>
              </a:rPr>
              <a:t>Pendeta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Pedang</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Roh</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adalah</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firman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Tuhan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Kemudian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membagikan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ayat-ayat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firman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Tuhan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tahu</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gerejanya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punya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nabi</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nabiah</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tapi</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saya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terkejut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melihat</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dia</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bahkan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tidak</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memikirkan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firman</a:t>
            </a:r>
            <a:r>
              <a:rPr lang="en-US" sz="2600" dirty="0" smtClean="0">
                <a:solidFill>
                  <a:schemeClr val="bg1"/>
                </a:solidFill>
                <a:latin typeface="Calibri" pitchFamily="34" charset="0"/>
                <a:cs typeface="Calibri" pitchFamily="34" charset="0"/>
              </a:rPr>
              <a:t> </a:t>
            </a:r>
            <a:r>
              <a:rPr lang="en-US" sz="2600" dirty="0" err="1" smtClean="0">
                <a:solidFill>
                  <a:schemeClr val="bg1"/>
                </a:solidFill>
                <a:latin typeface="Calibri" pitchFamily="34" charset="0"/>
                <a:cs typeface="Calibri" pitchFamily="34" charset="0"/>
              </a:rPr>
              <a:t>Tuhan</a:t>
            </a:r>
            <a:r>
              <a:rPr lang="en-US" sz="2600" dirty="0" smtClean="0">
                <a:solidFill>
                  <a:schemeClr val="bg1"/>
                </a:solidFill>
                <a:latin typeface="Calibri" pitchFamily="34" charset="0"/>
                <a:cs typeface="Calibri" pitchFamily="34" charset="0"/>
              </a:rPr>
              <a:t>.</a:t>
            </a:r>
            <a:r>
              <a:rPr lang="en-US" sz="2800" dirty="0" smtClean="0">
                <a:solidFill>
                  <a:schemeClr val="bg1"/>
                </a:solidFill>
                <a:latin typeface="Calibri" pitchFamily="34" charset="0"/>
                <a:cs typeface="Calibri" pitchFamily="34" charset="0"/>
              </a:rPr>
              <a:t/>
            </a:r>
            <a:br>
              <a:rPr lang="en-US" sz="2800" dirty="0" smtClean="0">
                <a:solidFill>
                  <a:schemeClr val="bg1"/>
                </a:solidFill>
                <a:latin typeface="Calibri" pitchFamily="34" charset="0"/>
                <a:cs typeface="Calibri" pitchFamily="34" charset="0"/>
              </a:rPr>
            </a:br>
            <a:r>
              <a:rPr lang="en-CA" sz="2800" b="1" dirty="0" smtClean="0">
                <a:solidFill>
                  <a:schemeClr val="bg1"/>
                </a:solidFill>
                <a:latin typeface="Calibri" pitchFamily="34" charset="0"/>
              </a:rPr>
              <a:t/>
            </a:r>
            <a:br>
              <a:rPr lang="en-CA" sz="2800" b="1" dirty="0" smtClean="0">
                <a:solidFill>
                  <a:schemeClr val="bg1"/>
                </a:solidFill>
                <a:latin typeface="Calibri" pitchFamily="34" charset="0"/>
              </a:rPr>
            </a:br>
            <a:endParaRPr lang="en-CA" sz="2800" b="1" dirty="0">
              <a:solidFill>
                <a:schemeClr val="bg1"/>
              </a:solidFill>
              <a:latin typeface="Calibri"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62466" name="Picture 1" descr="C:\Users\Supernike\AppData\Local\Microsoft\Windows\Temporary Internet Files\Content.IE5\Q82F3AOF\MC900361874[1].wmf"/>
          <p:cNvPicPr>
            <a:picLocks noChangeAspect="1" noChangeArrowheads="1"/>
          </p:cNvPicPr>
          <p:nvPr/>
        </p:nvPicPr>
        <p:blipFill>
          <a:blip r:embed="rId2" cstate="print"/>
          <a:srcRect/>
          <a:stretch>
            <a:fillRect/>
          </a:stretch>
        </p:blipFill>
        <p:spPr bwMode="auto">
          <a:xfrm>
            <a:off x="2699792" y="2420888"/>
            <a:ext cx="2631189" cy="1802468"/>
          </a:xfrm>
          <a:prstGeom prst="rect">
            <a:avLst/>
          </a:prstGeom>
          <a:noFill/>
          <a:ln w="9525">
            <a:noFill/>
            <a:miter lim="800000"/>
            <a:headEnd/>
            <a:tailEnd/>
          </a:ln>
        </p:spPr>
      </p:pic>
      <p:pic>
        <p:nvPicPr>
          <p:cNvPr id="62467" name="Picture 9" descr="MH900315769.GIF"/>
          <p:cNvPicPr>
            <a:picLocks noChangeAspect="1"/>
          </p:cNvPicPr>
          <p:nvPr/>
        </p:nvPicPr>
        <p:blipFill>
          <a:blip r:embed="rId3" cstate="print"/>
          <a:srcRect l="15727" t="18732" r="21365"/>
          <a:stretch>
            <a:fillRect/>
          </a:stretch>
        </p:blipFill>
        <p:spPr bwMode="auto">
          <a:xfrm>
            <a:off x="6372200" y="3573016"/>
            <a:ext cx="2689070" cy="3240087"/>
          </a:xfrm>
          <a:prstGeom prst="rect">
            <a:avLst/>
          </a:prstGeom>
          <a:noFill/>
          <a:ln w="9525">
            <a:noFill/>
            <a:miter lim="800000"/>
            <a:headEnd/>
            <a:tailEnd/>
          </a:ln>
        </p:spPr>
      </p:pic>
      <p:sp>
        <p:nvSpPr>
          <p:cNvPr id="62471" name="Rectangle 3"/>
          <p:cNvSpPr>
            <a:spLocks noChangeArrowheads="1"/>
          </p:cNvSpPr>
          <p:nvPr/>
        </p:nvSpPr>
        <p:spPr bwMode="auto">
          <a:xfrm>
            <a:off x="1547664" y="25460"/>
            <a:ext cx="7128792" cy="523220"/>
          </a:xfrm>
          <a:prstGeom prst="rect">
            <a:avLst/>
          </a:prstGeom>
          <a:noFill/>
          <a:ln w="9525">
            <a:noFill/>
            <a:miter lim="800000"/>
            <a:headEnd/>
            <a:tailEnd/>
          </a:ln>
        </p:spPr>
        <p:txBody>
          <a:bodyPr wrap="square" anchor="ctr">
            <a:spAutoFit/>
          </a:bodyPr>
          <a:lstStyle/>
          <a:p>
            <a:pPr algn="ctr" eaLnBrk="0" hangingPunct="0"/>
            <a:r>
              <a:rPr lang="en-US" sz="2800" b="1" dirty="0" err="1" smtClean="0">
                <a:solidFill>
                  <a:srgbClr val="FF0000"/>
                </a:solidFill>
                <a:latin typeface="Calibri" pitchFamily="34" charset="0"/>
                <a:cs typeface="Times New Roman" pitchFamily="18" charset="0"/>
              </a:rPr>
              <a:t>Roh</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Kebenaran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menolong</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dan</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mengajar</a:t>
            </a:r>
            <a:r>
              <a:rPr lang="en-US" sz="2800" b="1" dirty="0" smtClean="0">
                <a:solidFill>
                  <a:srgbClr val="FF0000"/>
                </a:solidFill>
                <a:latin typeface="Calibri" pitchFamily="34" charset="0"/>
                <a:cs typeface="Times New Roman" pitchFamily="18" charset="0"/>
              </a:rPr>
              <a:t> </a:t>
            </a:r>
            <a:r>
              <a:rPr lang="en-US" sz="2800" b="1" dirty="0" err="1" smtClean="0">
                <a:solidFill>
                  <a:srgbClr val="FF0000"/>
                </a:solidFill>
                <a:latin typeface="Calibri" pitchFamily="34" charset="0"/>
                <a:cs typeface="Times New Roman" pitchFamily="18" charset="0"/>
              </a:rPr>
              <a:t>kita</a:t>
            </a:r>
            <a:endParaRPr lang="en-US" sz="2800" b="1" dirty="0">
              <a:solidFill>
                <a:srgbClr val="FF0000"/>
              </a:solidFill>
              <a:latin typeface="Calibri" pitchFamily="34" charset="0"/>
            </a:endParaRPr>
          </a:p>
        </p:txBody>
      </p:sp>
      <p:sp>
        <p:nvSpPr>
          <p:cNvPr id="10" name="Rectangle 9"/>
          <p:cNvSpPr/>
          <p:nvPr/>
        </p:nvSpPr>
        <p:spPr>
          <a:xfrm>
            <a:off x="6084168" y="3224589"/>
            <a:ext cx="3456384" cy="492443"/>
          </a:xfrm>
          <a:prstGeom prst="rect">
            <a:avLst/>
          </a:prstGeom>
        </p:spPr>
        <p:txBody>
          <a:bodyPr wrap="square">
            <a:spAutoFit/>
          </a:bodyPr>
          <a:lstStyle/>
          <a:p>
            <a:pPr algn="ctr"/>
            <a:r>
              <a:rPr lang="en-CA" sz="800" dirty="0" smtClean="0">
                <a:solidFill>
                  <a:schemeClr val="tx1">
                    <a:lumMod val="65000"/>
                  </a:schemeClr>
                </a:solidFill>
              </a:rPr>
              <a:t>Microsoft clip art © 2013 </a:t>
            </a:r>
          </a:p>
          <a:p>
            <a:pPr algn="ctr"/>
            <a:r>
              <a:rPr lang="en-CA" sz="800" dirty="0" smtClean="0">
                <a:solidFill>
                  <a:schemeClr val="tx1">
                    <a:lumMod val="65000"/>
                  </a:schemeClr>
                </a:solidFill>
              </a:rPr>
              <a:t>Microsoft Corporation. </a:t>
            </a:r>
          </a:p>
          <a:p>
            <a:pPr algn="ctr"/>
            <a:endParaRPr lang="en-CA" sz="1000" dirty="0">
              <a:solidFill>
                <a:schemeClr val="tx1">
                  <a:lumMod val="65000"/>
                </a:schemeClr>
              </a:solidFill>
            </a:endParaRPr>
          </a:p>
        </p:txBody>
      </p:sp>
      <p:cxnSp>
        <p:nvCxnSpPr>
          <p:cNvPr id="11" name="Straight Arrow Connector 10"/>
          <p:cNvCxnSpPr/>
          <p:nvPr/>
        </p:nvCxnSpPr>
        <p:spPr>
          <a:xfrm>
            <a:off x="2267744" y="2348936"/>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64160" y="3645080"/>
            <a:ext cx="792016" cy="35998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dove and sword large cropped.png"/>
          <p:cNvPicPr>
            <a:picLocks noChangeAspect="1"/>
          </p:cNvPicPr>
          <p:nvPr/>
        </p:nvPicPr>
        <p:blipFill>
          <a:blip r:embed="rId4" cstate="print"/>
          <a:stretch>
            <a:fillRect/>
          </a:stretch>
        </p:blipFill>
        <p:spPr>
          <a:xfrm>
            <a:off x="107504" y="764704"/>
            <a:ext cx="2309097" cy="2389416"/>
          </a:xfrm>
          <a:prstGeom prst="rect">
            <a:avLst/>
          </a:prstGeom>
        </p:spPr>
      </p:pic>
      <p:sp>
        <p:nvSpPr>
          <p:cNvPr id="16" name="TextBox 15"/>
          <p:cNvSpPr txBox="1"/>
          <p:nvPr/>
        </p:nvSpPr>
        <p:spPr>
          <a:xfrm>
            <a:off x="1619672" y="476672"/>
            <a:ext cx="7308304" cy="2677656"/>
          </a:xfrm>
          <a:prstGeom prst="rect">
            <a:avLst/>
          </a:prstGeom>
          <a:noFill/>
        </p:spPr>
        <p:txBody>
          <a:bodyPr wrap="square" rtlCol="0">
            <a:spAutoFit/>
          </a:bodyPr>
          <a:lstStyle/>
          <a:p>
            <a:pPr algn="r"/>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wahyu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baru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akhir</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membuat</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umat</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sempurna</a:t>
            </a:r>
            <a:r>
              <a:rPr lang="en-CA" sz="2800" b="1" dirty="0" smtClean="0">
                <a:solidFill>
                  <a:schemeClr val="bg1"/>
                </a:solidFill>
                <a:latin typeface="Calibri" pitchFamily="34" charset="0"/>
                <a:cs typeface="Calibri" pitchFamily="34" charset="0"/>
              </a:rPr>
              <a:t> </a:t>
            </a:r>
          </a:p>
          <a:p>
            <a:pPr algn="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diperlengkapi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p>
          <a:p>
            <a:pPr algn="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pekerjaan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baik</a:t>
            </a:r>
            <a:r>
              <a:rPr lang="en-CA" sz="2800" b="1" dirty="0" smtClean="0">
                <a:solidFill>
                  <a:schemeClr val="bg1"/>
                </a:solidFill>
                <a:latin typeface="Calibri" pitchFamily="34" charset="0"/>
                <a:cs typeface="Calibri" pitchFamily="34" charset="0"/>
              </a:rPr>
              <a:t> Allah. </a:t>
            </a:r>
            <a:endParaRPr lang="en-US" sz="2800" dirty="0">
              <a:solidFill>
                <a:schemeClr val="bg1"/>
              </a:solidFill>
              <a:latin typeface="Calibri" pitchFamily="34" charset="0"/>
              <a:cs typeface="Calibri" pitchFamily="34" charset="0"/>
            </a:endParaRPr>
          </a:p>
        </p:txBody>
      </p:sp>
      <p:sp>
        <p:nvSpPr>
          <p:cNvPr id="12" name="Rectangle 11"/>
          <p:cNvSpPr/>
          <p:nvPr/>
        </p:nvSpPr>
        <p:spPr>
          <a:xfrm>
            <a:off x="179512" y="4077072"/>
            <a:ext cx="6120680" cy="2677656"/>
          </a:xfrm>
          <a:prstGeom prst="rect">
            <a:avLst/>
          </a:prstGeom>
        </p:spPr>
        <p:txBody>
          <a:bodyPr wrap="square">
            <a:spAutoFit/>
          </a:bodyPr>
          <a:lstStyle/>
          <a:p>
            <a:r>
              <a:rPr lang="en-CA" sz="2400" b="1" dirty="0" smtClean="0">
                <a:solidFill>
                  <a:schemeClr val="bg1"/>
                </a:solidFill>
                <a:latin typeface="Calibri" pitchFamily="34" charset="0"/>
                <a:cs typeface="Calibri" pitchFamily="34" charset="0"/>
              </a:rPr>
              <a:t>“</a:t>
            </a:r>
            <a:r>
              <a:rPr lang="en-US" sz="2400" b="1" dirty="0" err="1" smtClean="0">
                <a:solidFill>
                  <a:schemeClr val="bg1"/>
                </a:solidFill>
                <a:latin typeface="Calibri" pitchFamily="34" charset="0"/>
                <a:cs typeface="Calibri" pitchFamily="34" charset="0"/>
              </a:rPr>
              <a:t>Segala</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tulisan</a:t>
            </a:r>
            <a:r>
              <a:rPr lang="en-US" sz="2400" b="1" dirty="0" smtClean="0">
                <a:solidFill>
                  <a:schemeClr val="bg1"/>
                </a:solidFill>
                <a:latin typeface="Calibri" pitchFamily="34" charset="0"/>
                <a:cs typeface="Calibri" pitchFamily="34" charset="0"/>
              </a:rPr>
              <a:t> yang </a:t>
            </a:r>
            <a:r>
              <a:rPr lang="en-US" sz="2400" b="1" dirty="0" err="1" smtClean="0">
                <a:solidFill>
                  <a:schemeClr val="bg1"/>
                </a:solidFill>
                <a:latin typeface="Calibri" pitchFamily="34" charset="0"/>
                <a:cs typeface="Calibri" pitchFamily="34" charset="0"/>
              </a:rPr>
              <a:t>diilhamkan</a:t>
            </a:r>
            <a:r>
              <a:rPr lang="en-US" sz="2400" b="1" dirty="0" smtClean="0">
                <a:solidFill>
                  <a:schemeClr val="bg1"/>
                </a:solidFill>
                <a:latin typeface="Calibri" pitchFamily="34" charset="0"/>
                <a:cs typeface="Calibri" pitchFamily="34" charset="0"/>
              </a:rPr>
              <a:t> Allah </a:t>
            </a:r>
            <a:r>
              <a:rPr lang="en-US" sz="2400" b="1" dirty="0" err="1" smtClean="0">
                <a:solidFill>
                  <a:schemeClr val="bg1"/>
                </a:solidFill>
                <a:latin typeface="Calibri" pitchFamily="34" charset="0"/>
                <a:cs typeface="Calibri" pitchFamily="34" charset="0"/>
              </a:rPr>
              <a:t>memang</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bermanfaat</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untuk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mengajar</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untuk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menyatakan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kesalahan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untuk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memperbaiki</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kelakuan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untuk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mendidik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orang</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dalam</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kebenaran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Dengan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demikian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tiap-tiap</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manusia</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kepunyaan</a:t>
            </a:r>
            <a:r>
              <a:rPr lang="en-US" sz="2400" b="1" dirty="0" smtClean="0">
                <a:solidFill>
                  <a:schemeClr val="bg1"/>
                </a:solidFill>
                <a:latin typeface="Calibri" pitchFamily="34" charset="0"/>
                <a:cs typeface="Calibri" pitchFamily="34" charset="0"/>
              </a:rPr>
              <a:t> Allah </a:t>
            </a:r>
            <a:r>
              <a:rPr lang="en-US" sz="2400" b="1" dirty="0" err="1" smtClean="0">
                <a:solidFill>
                  <a:schemeClr val="bg1"/>
                </a:solidFill>
                <a:latin typeface="Calibri" pitchFamily="34" charset="0"/>
                <a:cs typeface="Calibri" pitchFamily="34" charset="0"/>
              </a:rPr>
              <a:t>diperlengkapi</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untuk</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setiap</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perbuatan</a:t>
            </a:r>
            <a:r>
              <a:rPr lang="en-US" sz="2400" b="1" dirty="0" smtClean="0">
                <a:solidFill>
                  <a:schemeClr val="bg1"/>
                </a:solidFill>
                <a:latin typeface="Calibri" pitchFamily="34" charset="0"/>
                <a:cs typeface="Calibri" pitchFamily="34" charset="0"/>
              </a:rPr>
              <a:t> </a:t>
            </a:r>
            <a:r>
              <a:rPr lang="en-US" sz="2400" b="1" dirty="0" err="1" smtClean="0">
                <a:solidFill>
                  <a:schemeClr val="bg1"/>
                </a:solidFill>
                <a:latin typeface="Calibri" pitchFamily="34" charset="0"/>
                <a:cs typeface="Calibri" pitchFamily="34" charset="0"/>
              </a:rPr>
              <a:t>baik</a:t>
            </a:r>
            <a:r>
              <a:rPr lang="en-US" sz="2400" b="1" dirty="0" smtClean="0">
                <a:solidFill>
                  <a:schemeClr val="bg1"/>
                </a:solidFill>
                <a:latin typeface="Calibri" pitchFamily="34" charset="0"/>
                <a:cs typeface="Calibri" pitchFamily="34" charset="0"/>
              </a:rPr>
              <a:t>”  </a:t>
            </a:r>
            <a:r>
              <a:rPr lang="en-CA" sz="2400" b="1" dirty="0" smtClean="0">
                <a:solidFill>
                  <a:schemeClr val="bg1"/>
                </a:solidFill>
                <a:latin typeface="Calibri" pitchFamily="34" charset="0"/>
              </a:rPr>
              <a:t>2 Tim 3:16-17</a:t>
            </a:r>
            <a:endParaRPr lang="en-CA" sz="2400" b="1" dirty="0" smtClean="0">
              <a:solidFill>
                <a:schemeClr val="bg1"/>
              </a:solidFill>
            </a:endParaRPr>
          </a:p>
        </p:txBody>
      </p:sp>
      <p:sp>
        <p:nvSpPr>
          <p:cNvPr id="17" name="Rectangle 16"/>
          <p:cNvSpPr/>
          <p:nvPr/>
        </p:nvSpPr>
        <p:spPr>
          <a:xfrm>
            <a:off x="827584" y="2767280"/>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5" name="Picture 24" descr=" pray MC900194056.jpg"/>
          <p:cNvPicPr>
            <a:picLocks noChangeAspect="1"/>
          </p:cNvPicPr>
          <p:nvPr/>
        </p:nvPicPr>
        <p:blipFill>
          <a:blip r:embed="rId2" cstate="print"/>
          <a:stretch>
            <a:fillRect/>
          </a:stretch>
        </p:blipFill>
        <p:spPr>
          <a:xfrm flipH="1">
            <a:off x="2751374" y="3550136"/>
            <a:ext cx="1028538" cy="1463040"/>
          </a:xfrm>
          <a:prstGeom prst="rect">
            <a:avLst/>
          </a:prstGeom>
        </p:spPr>
      </p:pic>
      <p:sp>
        <p:nvSpPr>
          <p:cNvPr id="23" name="Explosion 1 22"/>
          <p:cNvSpPr/>
          <p:nvPr/>
        </p:nvSpPr>
        <p:spPr>
          <a:xfrm>
            <a:off x="4767416" y="3068960"/>
            <a:ext cx="2468880" cy="1944216"/>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7" name="Straight Arrow Connector 6"/>
          <p:cNvCxnSpPr/>
          <p:nvPr/>
        </p:nvCxnSpPr>
        <p:spPr>
          <a:xfrm flipV="1">
            <a:off x="4023360" y="3933056"/>
            <a:ext cx="548640" cy="126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004048" y="3697868"/>
            <a:ext cx="2016224" cy="523220"/>
          </a:xfrm>
          <a:prstGeom prst="rect">
            <a:avLst/>
          </a:prstGeom>
          <a:noFill/>
        </p:spPr>
        <p:txBody>
          <a:bodyPr wrap="square" rtlCol="0">
            <a:spAutoFit/>
          </a:bodyPr>
          <a:lstStyle/>
          <a:p>
            <a:pPr algn="ctr"/>
            <a:r>
              <a:rPr lang="en-CA" sz="2800" b="1" dirty="0" smtClean="0">
                <a:solidFill>
                  <a:schemeClr val="bg1"/>
                </a:solidFill>
              </a:rPr>
              <a:t>TUHAN</a:t>
            </a:r>
            <a:endParaRPr lang="en-CA" sz="2800" b="1" dirty="0">
              <a:solidFill>
                <a:schemeClr val="bg1"/>
              </a:solidFill>
            </a:endParaRPr>
          </a:p>
        </p:txBody>
      </p:sp>
      <p:pic>
        <p:nvPicPr>
          <p:cNvPr id="15" name="Picture 1" descr="C:\Users\Supernike\AppData\Local\Microsoft\Windows\Temporary Internet Files\Content.IE5\Q82F3AOF\MC900361874[1].wmf"/>
          <p:cNvPicPr>
            <a:picLocks noChangeAspect="1" noChangeArrowheads="1"/>
          </p:cNvPicPr>
          <p:nvPr/>
        </p:nvPicPr>
        <p:blipFill>
          <a:blip r:embed="rId3" cstate="print"/>
          <a:srcRect/>
          <a:stretch>
            <a:fillRect/>
          </a:stretch>
        </p:blipFill>
        <p:spPr bwMode="auto">
          <a:xfrm>
            <a:off x="3328827" y="4077072"/>
            <a:ext cx="739117" cy="506324"/>
          </a:xfrm>
          <a:prstGeom prst="rect">
            <a:avLst/>
          </a:prstGeom>
          <a:noFill/>
          <a:ln w="9525">
            <a:noFill/>
            <a:miter lim="800000"/>
            <a:headEnd/>
            <a:tailEnd/>
          </a:ln>
        </p:spPr>
      </p:pic>
      <p:pic>
        <p:nvPicPr>
          <p:cNvPr id="31" name="Picture 30" descr="dove and sword large cropped.png"/>
          <p:cNvPicPr>
            <a:picLocks noChangeAspect="1"/>
          </p:cNvPicPr>
          <p:nvPr/>
        </p:nvPicPr>
        <p:blipFill>
          <a:blip r:embed="rId4" cstate="print"/>
          <a:stretch>
            <a:fillRect/>
          </a:stretch>
        </p:blipFill>
        <p:spPr>
          <a:xfrm>
            <a:off x="1619672" y="3026648"/>
            <a:ext cx="1502229" cy="1554480"/>
          </a:xfrm>
          <a:prstGeom prst="rect">
            <a:avLst/>
          </a:prstGeom>
        </p:spPr>
      </p:pic>
      <p:sp>
        <p:nvSpPr>
          <p:cNvPr id="22" name="TextBox 21"/>
          <p:cNvSpPr txBox="1"/>
          <p:nvPr/>
        </p:nvSpPr>
        <p:spPr>
          <a:xfrm>
            <a:off x="2627784" y="4499828"/>
            <a:ext cx="1368152" cy="369332"/>
          </a:xfrm>
          <a:prstGeom prst="rect">
            <a:avLst/>
          </a:prstGeom>
          <a:noFill/>
        </p:spPr>
        <p:txBody>
          <a:bodyPr wrap="square" rtlCol="0">
            <a:spAutoFit/>
          </a:bodyPr>
          <a:lstStyle/>
          <a:p>
            <a:pPr algn="ctr"/>
            <a:r>
              <a:rPr lang="en-US" b="1" spc="-60" dirty="0" err="1" smtClean="0">
                <a:latin typeface="Calibri" pitchFamily="34" charset="0"/>
              </a:rPr>
              <a:t>Ep</a:t>
            </a:r>
            <a:r>
              <a:rPr lang="en-US" b="1" spc="-60" dirty="0" smtClean="0">
                <a:latin typeface="Calibri" pitchFamily="34" charset="0"/>
              </a:rPr>
              <a:t> 6:17-18</a:t>
            </a:r>
            <a:endParaRPr lang="en-US" b="1" spc="-60" dirty="0"/>
          </a:p>
        </p:txBody>
      </p:sp>
      <p:sp>
        <p:nvSpPr>
          <p:cNvPr id="30" name="Title 10"/>
          <p:cNvSpPr txBox="1">
            <a:spLocks/>
          </p:cNvSpPr>
          <p:nvPr/>
        </p:nvSpPr>
        <p:spPr bwMode="auto">
          <a:xfrm>
            <a:off x="144016" y="80704"/>
            <a:ext cx="8892480" cy="68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ts val="3000"/>
              </a:lnSpc>
              <a:defRPr/>
            </a:pPr>
            <a:r>
              <a:rPr lang="en-CA" sz="2800" b="1" kern="0" dirty="0" err="1" smtClean="0">
                <a:solidFill>
                  <a:srgbClr val="FF0000"/>
                </a:solidFill>
                <a:latin typeface="Calibri" pitchFamily="34" charset="0"/>
              </a:rPr>
              <a:t>Roh</a:t>
            </a:r>
            <a:r>
              <a:rPr lang="en-CA" sz="2800" b="1" kern="0" dirty="0" smtClean="0">
                <a:solidFill>
                  <a:srgbClr val="FF0000"/>
                </a:solidFill>
                <a:latin typeface="Calibri" pitchFamily="34" charset="0"/>
              </a:rPr>
              <a:t> </a:t>
            </a:r>
            <a:r>
              <a:rPr lang="en-CA" sz="2800" b="1" kern="0" dirty="0" err="1" smtClean="0">
                <a:solidFill>
                  <a:srgbClr val="FF0000"/>
                </a:solidFill>
                <a:latin typeface="Calibri" pitchFamily="34" charset="0"/>
              </a:rPr>
              <a:t>membantu</a:t>
            </a:r>
            <a:r>
              <a:rPr lang="en-CA" sz="2800" b="1" kern="0" dirty="0" smtClean="0">
                <a:solidFill>
                  <a:srgbClr val="FF0000"/>
                </a:solidFill>
                <a:latin typeface="Calibri" pitchFamily="34" charset="0"/>
              </a:rPr>
              <a:t> </a:t>
            </a:r>
            <a:r>
              <a:rPr lang="en-CA" sz="2800" b="1" kern="0" dirty="0" err="1" smtClean="0">
                <a:solidFill>
                  <a:srgbClr val="FF0000"/>
                </a:solidFill>
                <a:latin typeface="Calibri" pitchFamily="34" charset="0"/>
              </a:rPr>
              <a:t>kita</a:t>
            </a:r>
            <a:r>
              <a:rPr lang="en-CA" sz="2800" b="1" kern="0" dirty="0" smtClean="0">
                <a:solidFill>
                  <a:srgbClr val="FF0000"/>
                </a:solidFill>
                <a:latin typeface="Calibri" pitchFamily="34" charset="0"/>
              </a:rPr>
              <a:t> </a:t>
            </a:r>
            <a:r>
              <a:rPr lang="en-CA" sz="2800" b="1" kern="0" dirty="0" err="1" smtClean="0">
                <a:solidFill>
                  <a:srgbClr val="FF0000"/>
                </a:solidFill>
                <a:latin typeface="Calibri" pitchFamily="34" charset="0"/>
              </a:rPr>
              <a:t>berdoa</a:t>
            </a:r>
            <a:r>
              <a:rPr lang="en-CA" sz="2800" b="1" kern="0" dirty="0" smtClean="0">
                <a:solidFill>
                  <a:srgbClr val="FF0000"/>
                </a:solidFill>
                <a:latin typeface="Calibri" pitchFamily="34" charset="0"/>
              </a:rPr>
              <a:t> </a:t>
            </a:r>
            <a:r>
              <a:rPr lang="en-CA" sz="2800" b="1" kern="0" dirty="0" err="1" smtClean="0">
                <a:solidFill>
                  <a:srgbClr val="FF0000"/>
                </a:solidFill>
                <a:latin typeface="Calibri" pitchFamily="34" charset="0"/>
              </a:rPr>
              <a:t>di</a:t>
            </a:r>
            <a:r>
              <a:rPr lang="en-CA" sz="2800" b="1" kern="0" dirty="0" smtClean="0">
                <a:solidFill>
                  <a:srgbClr val="FF0000"/>
                </a:solidFill>
                <a:latin typeface="Calibri" pitchFamily="34" charset="0"/>
              </a:rPr>
              <a:t> </a:t>
            </a:r>
            <a:r>
              <a:rPr lang="en-CA" sz="2800" b="1" kern="0" spc="-20" dirty="0" err="1" smtClean="0">
                <a:solidFill>
                  <a:srgbClr val="FF0000"/>
                </a:solidFill>
                <a:latin typeface="Calibri" pitchFamily="34" charset="0"/>
              </a:rPr>
              <a:t>dalam</a:t>
            </a:r>
            <a:r>
              <a:rPr lang="en-CA" sz="2800" b="1" kern="0" spc="-20" dirty="0" smtClean="0">
                <a:solidFill>
                  <a:srgbClr val="FF0000"/>
                </a:solidFill>
                <a:latin typeface="Calibri" pitchFamily="34" charset="0"/>
              </a:rPr>
              <a:t> </a:t>
            </a:r>
            <a:r>
              <a:rPr lang="en-CA" sz="2800" b="1" kern="0" spc="-20" dirty="0" err="1" smtClean="0">
                <a:solidFill>
                  <a:srgbClr val="FF0000"/>
                </a:solidFill>
                <a:latin typeface="Calibri" pitchFamily="34" charset="0"/>
              </a:rPr>
              <a:t>Roh</a:t>
            </a:r>
            <a:r>
              <a:rPr lang="en-CA" sz="2800" b="1" kern="0" spc="-20" dirty="0" smtClean="0">
                <a:solidFill>
                  <a:srgbClr val="FF0000"/>
                </a:solidFill>
                <a:latin typeface="Calibri" pitchFamily="34" charset="0"/>
              </a:rPr>
              <a:t> </a:t>
            </a:r>
            <a:r>
              <a:rPr lang="en-CA" sz="2800" b="1" kern="0" spc="-20" dirty="0" err="1" smtClean="0">
                <a:solidFill>
                  <a:srgbClr val="FF0000"/>
                </a:solidFill>
                <a:latin typeface="Calibri" pitchFamily="34" charset="0"/>
              </a:rPr>
              <a:t>menggunakan</a:t>
            </a:r>
            <a:r>
              <a:rPr lang="en-CA" sz="2800" b="1" kern="0" spc="-20" dirty="0" smtClean="0">
                <a:solidFill>
                  <a:srgbClr val="FF0000"/>
                </a:solidFill>
                <a:latin typeface="Calibri" pitchFamily="34" charset="0"/>
              </a:rPr>
              <a:t> </a:t>
            </a:r>
            <a:r>
              <a:rPr lang="en-CA" sz="2800" b="1" kern="0" spc="-20" dirty="0" err="1" smtClean="0">
                <a:solidFill>
                  <a:srgbClr val="FF0000"/>
                </a:solidFill>
                <a:latin typeface="Calibri" pitchFamily="34" charset="0"/>
              </a:rPr>
              <a:t>Firman</a:t>
            </a:r>
            <a:r>
              <a:rPr lang="en-CA" sz="2800" b="1" kern="0" spc="-20" dirty="0" smtClean="0">
                <a:solidFill>
                  <a:srgbClr val="FF0000"/>
                </a:solidFill>
                <a:latin typeface="Calibri" pitchFamily="34" charset="0"/>
              </a:rPr>
              <a:t> Allah</a:t>
            </a:r>
            <a:endParaRPr kumimoji="0" lang="en-CA" sz="2800" b="1" i="0" u="none" strike="noStrike" kern="0" cap="none" spc="0" normalizeH="0" noProof="0" dirty="0" smtClean="0">
              <a:ln>
                <a:noFill/>
              </a:ln>
              <a:solidFill>
                <a:srgbClr val="FF0000"/>
              </a:solidFill>
              <a:effectLst/>
              <a:uLnTx/>
              <a:uFillTx/>
              <a:latin typeface="Calibri" pitchFamily="34" charset="0"/>
              <a:ea typeface="+mj-ea"/>
              <a:cs typeface="+mj-cs"/>
            </a:endParaRPr>
          </a:p>
        </p:txBody>
      </p:sp>
      <p:sp>
        <p:nvSpPr>
          <p:cNvPr id="38" name="TextBox 37"/>
          <p:cNvSpPr txBox="1"/>
          <p:nvPr/>
        </p:nvSpPr>
        <p:spPr>
          <a:xfrm>
            <a:off x="72008" y="822191"/>
            <a:ext cx="8964488" cy="2785378"/>
          </a:xfrm>
          <a:prstGeom prst="rect">
            <a:avLst/>
          </a:prstGeom>
          <a:noFill/>
        </p:spPr>
        <p:txBody>
          <a:bodyPr wrap="square" rtlCol="0">
            <a:spAutoFit/>
          </a:bodyPr>
          <a:lstStyle/>
          <a:p>
            <a:pPr algn="ctr">
              <a:lnSpc>
                <a:spcPts val="3000"/>
              </a:lnSpc>
            </a:pPr>
            <a:r>
              <a:rPr lang="en-CA" sz="2800" b="1" dirty="0" err="1" smtClean="0">
                <a:solidFill>
                  <a:schemeClr val="bg1"/>
                </a:solidFill>
                <a:latin typeface="Calibri" pitchFamily="34" charset="0"/>
                <a:cs typeface="Calibri" pitchFamily="34" charset="0"/>
              </a:rPr>
              <a:t>Penekanan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Gerakan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pada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awal</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tahun</a:t>
            </a:r>
            <a:r>
              <a:rPr lang="en-CA" sz="2800" b="1" dirty="0" smtClean="0">
                <a:solidFill>
                  <a:schemeClr val="bg1"/>
                </a:solidFill>
                <a:latin typeface="Calibri" pitchFamily="34" charset="0"/>
                <a:cs typeface="Calibri" pitchFamily="34" charset="0"/>
              </a:rPr>
              <a:t> 1900-an </a:t>
            </a:r>
            <a:r>
              <a:rPr lang="en-CA" sz="2800" b="1" dirty="0" err="1" smtClean="0">
                <a:solidFill>
                  <a:schemeClr val="bg1"/>
                </a:solidFill>
                <a:latin typeface="Calibri" pitchFamily="34" charset="0"/>
                <a:cs typeface="Calibri" pitchFamily="34" charset="0"/>
              </a:rPr>
              <a:t>menentang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kecukupan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untuk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dijadikan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berjalan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seperti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memenuhi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a:t>
            </a:r>
            <a:endParaRPr lang="en-US" sz="2800" dirty="0" smtClean="0">
              <a:solidFill>
                <a:schemeClr val="bg1"/>
              </a:solidFill>
              <a:latin typeface="Calibri" pitchFamily="34" charset="0"/>
              <a:cs typeface="Calibri" pitchFamily="34" charset="0"/>
            </a:endParaRPr>
          </a:p>
          <a:p>
            <a:pPr algn="ctr">
              <a:lnSpc>
                <a:spcPts val="3000"/>
              </a:lnSpc>
            </a:pPr>
            <a:r>
              <a:rPr lang="en-CA" sz="2800" dirty="0" smtClean="0">
                <a:solidFill>
                  <a:schemeClr val="bg1"/>
                </a:solidFill>
                <a:latin typeface="Calibri" pitchFamily="34" charset="0"/>
                <a:cs typeface="Calibri" pitchFamily="34" charset="0"/>
              </a:rPr>
              <a:t> </a:t>
            </a:r>
            <a:endParaRPr lang="en-US" sz="2800" dirty="0">
              <a:solidFill>
                <a:schemeClr val="bg1"/>
              </a:solidFill>
              <a:latin typeface="Calibri" pitchFamily="34" charset="0"/>
              <a:cs typeface="Calibri" pitchFamily="34" charset="0"/>
            </a:endParaRPr>
          </a:p>
        </p:txBody>
      </p:sp>
      <p:sp>
        <p:nvSpPr>
          <p:cNvPr id="39" name="TextBox 38"/>
          <p:cNvSpPr txBox="1"/>
          <p:nvPr/>
        </p:nvSpPr>
        <p:spPr>
          <a:xfrm>
            <a:off x="179512" y="5013176"/>
            <a:ext cx="8712968" cy="181588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terimalah</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pedang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yaitu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segala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permohonan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waktu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Ef</a:t>
            </a:r>
            <a:r>
              <a:rPr lang="en-US" sz="2800" b="1" dirty="0" smtClean="0">
                <a:solidFill>
                  <a:schemeClr val="bg1"/>
                </a:solidFill>
                <a:latin typeface="Calibri" pitchFamily="34" charset="0"/>
                <a:cs typeface="Calibri" pitchFamily="34" charset="0"/>
              </a:rPr>
              <a:t> 6:17-18.  (</a:t>
            </a:r>
            <a:r>
              <a:rPr lang="en-US" sz="2800" b="1" dirty="0" err="1" smtClean="0">
                <a:solidFill>
                  <a:schemeClr val="bg1"/>
                </a:solidFill>
                <a:latin typeface="Calibri" pitchFamily="34" charset="0"/>
                <a:cs typeface="Calibri" pitchFamily="34" charset="0"/>
              </a:rPr>
              <a:t>Gunakan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pedang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yaitu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untuk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a:t>
            </a:r>
            <a:endParaRPr lang="en-US" sz="2800" b="1" dirty="0" smtClean="0">
              <a:solidFill>
                <a:schemeClr val="bg1"/>
              </a:solidFill>
              <a:latin typeface="Calibri" pitchFamily="34" charset="0"/>
            </a:endParaRPr>
          </a:p>
        </p:txBody>
      </p:sp>
      <p:sp>
        <p:nvSpPr>
          <p:cNvPr id="20" name="Rectangle 19"/>
          <p:cNvSpPr/>
          <p:nvPr/>
        </p:nvSpPr>
        <p:spPr>
          <a:xfrm>
            <a:off x="6660232" y="4365104"/>
            <a:ext cx="2736304" cy="661720"/>
          </a:xfrm>
          <a:prstGeom prst="rect">
            <a:avLst/>
          </a:prstGeom>
        </p:spPr>
        <p:txBody>
          <a:bodyPr wrap="square">
            <a:spAutoFit/>
          </a:bodyPr>
          <a:lstStyle/>
          <a:p>
            <a:pPr algn="ctr"/>
            <a:r>
              <a:rPr lang="en-CA" sz="900" dirty="0" smtClean="0"/>
              <a:t>Dove, Bible with cross, woman praying</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descr="dove and sword large cropped.png"/>
          <p:cNvPicPr>
            <a:picLocks noChangeAspect="1"/>
          </p:cNvPicPr>
          <p:nvPr/>
        </p:nvPicPr>
        <p:blipFill>
          <a:blip r:embed="rId2" cstate="print"/>
          <a:stretch>
            <a:fillRect/>
          </a:stretch>
        </p:blipFill>
        <p:spPr>
          <a:xfrm>
            <a:off x="1363712" y="1412776"/>
            <a:ext cx="2992263" cy="3096344"/>
          </a:xfrm>
          <a:prstGeom prst="rect">
            <a:avLst/>
          </a:prstGeom>
        </p:spPr>
      </p:pic>
      <p:pic>
        <p:nvPicPr>
          <p:cNvPr id="4"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057106" y="1412776"/>
            <a:ext cx="2827262" cy="3096343"/>
          </a:xfrm>
          <a:prstGeom prst="rect">
            <a:avLst/>
          </a:prstGeom>
          <a:noFill/>
          <a:ln w="9525">
            <a:noFill/>
            <a:miter lim="800000"/>
            <a:headEnd/>
            <a:tailEnd/>
          </a:ln>
        </p:spPr>
      </p:pic>
      <p:sp>
        <p:nvSpPr>
          <p:cNvPr id="9" name="TextBox 8"/>
          <p:cNvSpPr txBox="1"/>
          <p:nvPr/>
        </p:nvSpPr>
        <p:spPr>
          <a:xfrm>
            <a:off x="107504" y="116632"/>
            <a:ext cx="8892480" cy="1384995"/>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terimalah</a:t>
            </a:r>
            <a:r>
              <a:rPr lang="en-CA" sz="2800" b="1" dirty="0" smtClean="0">
                <a:solidFill>
                  <a:schemeClr val="bg1"/>
                </a:solidFill>
                <a:latin typeface="Calibri" pitchFamily="34" charset="0"/>
                <a:cs typeface="Calibri" pitchFamily="34" charset="0"/>
              </a:rPr>
              <a:t> . . . </a:t>
            </a:r>
            <a:r>
              <a:rPr lang="en-CA" sz="2800" b="1" dirty="0" err="1" smtClean="0">
                <a:solidFill>
                  <a:schemeClr val="bg1"/>
                </a:solidFill>
                <a:latin typeface="Calibri" pitchFamily="34" charset="0"/>
                <a:cs typeface="Calibri" pitchFamily="34" charset="0"/>
              </a:rPr>
              <a:t>pedang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yaitu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p>
          <a:p>
            <a:pPr algn="ct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segala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permohonan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Berdoalah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waktu</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Ef</a:t>
            </a:r>
            <a:r>
              <a:rPr lang="en-US" sz="2800" b="1" dirty="0" smtClean="0">
                <a:solidFill>
                  <a:schemeClr val="bg1"/>
                </a:solidFill>
                <a:latin typeface="Calibri" pitchFamily="34" charset="0"/>
                <a:cs typeface="Calibri" pitchFamily="34" charset="0"/>
              </a:rPr>
              <a:t> 6:17-18  </a:t>
            </a:r>
            <a:endParaRPr lang="en-US" sz="2800" dirty="0" smtClean="0">
              <a:solidFill>
                <a:schemeClr val="bg1"/>
              </a:solidFill>
              <a:latin typeface="Calibri" pitchFamily="34" charset="0"/>
              <a:cs typeface="Calibri" pitchFamily="34" charset="0"/>
            </a:endParaRPr>
          </a:p>
        </p:txBody>
      </p:sp>
      <p:sp>
        <p:nvSpPr>
          <p:cNvPr id="10" name="TextBox 9"/>
          <p:cNvSpPr txBox="1"/>
          <p:nvPr/>
        </p:nvSpPr>
        <p:spPr>
          <a:xfrm>
            <a:off x="107504" y="4509120"/>
            <a:ext cx="8892480" cy="2246769"/>
          </a:xfrm>
          <a:prstGeom prst="rect">
            <a:avLst/>
          </a:prstGeom>
          <a:noFill/>
        </p:spPr>
        <p:txBody>
          <a:bodyPr wrap="square" rtlCol="0">
            <a:spAutoFit/>
          </a:bodyPr>
          <a:lstStyle/>
          <a:p>
            <a:pPr algn="ctr"/>
            <a:r>
              <a:rPr lang="en-US" sz="2800" b="1" dirty="0" err="1" smtClean="0">
                <a:solidFill>
                  <a:schemeClr val="bg1"/>
                </a:solidFill>
                <a:latin typeface="Calibri" pitchFamily="34" charset="0"/>
                <a:cs typeface="Calibri" pitchFamily="34" charset="0"/>
              </a:rPr>
              <a:t>Gunakan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pedang</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untuk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a:t>
            </a:r>
            <a:endParaRPr lang="en-US" sz="2800" dirty="0" smtClean="0">
              <a:solidFill>
                <a:schemeClr val="bg1"/>
              </a:solidFill>
              <a:latin typeface="Calibri" pitchFamily="34" charset="0"/>
              <a:cs typeface="Calibri" pitchFamily="34" charset="0"/>
            </a:endParaRPr>
          </a:p>
          <a:p>
            <a:pPr algn="ctr"/>
            <a:r>
              <a:rPr lang="en-US" sz="2800" b="1" dirty="0" err="1" smtClean="0">
                <a:solidFill>
                  <a:schemeClr val="bg1"/>
                </a:solidFill>
                <a:latin typeface="Calibri" pitchFamily="34" charset="0"/>
                <a:cs typeface="Calibri" pitchFamily="34" charset="0"/>
              </a:rPr>
              <a:t>Apakah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berpikir</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ketika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bahasa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tanpa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menggunakan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pikiran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fokus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pada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lebih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rohani</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Pandangan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yang </a:t>
            </a:r>
            <a:r>
              <a:rPr lang="en-US" sz="2800" b="1" dirty="0" err="1" smtClean="0">
                <a:solidFill>
                  <a:schemeClr val="bg1"/>
                </a:solidFill>
                <a:latin typeface="Calibri" pitchFamily="34" charset="0"/>
                <a:cs typeface="Calibri" pitchFamily="34" charset="0"/>
              </a:rPr>
              <a:t>mana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miliki</a:t>
            </a:r>
            <a:r>
              <a:rPr lang="en-US" sz="2800" b="1" dirty="0" smtClean="0">
                <a:solidFill>
                  <a:schemeClr val="bg1"/>
                </a:solidFill>
                <a:latin typeface="Calibri" pitchFamily="34" charset="0"/>
                <a:cs typeface="Calibri" pitchFamily="34" charset="0"/>
              </a:rPr>
              <a:t>?</a:t>
            </a:r>
            <a:endParaRPr lang="en-US" sz="2800" dirty="0">
              <a:solidFill>
                <a:schemeClr val="bg1"/>
              </a:solidFill>
              <a:latin typeface="Calibri" pitchFamily="34" charset="0"/>
              <a:cs typeface="Calibri" pitchFamily="34" charset="0"/>
            </a:endParaRPr>
          </a:p>
        </p:txBody>
      </p:sp>
      <p:sp>
        <p:nvSpPr>
          <p:cNvPr id="7" name="Rectangle 6"/>
          <p:cNvSpPr/>
          <p:nvPr/>
        </p:nvSpPr>
        <p:spPr>
          <a:xfrm>
            <a:off x="3347864" y="3199328"/>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TextBox 4"/>
          <p:cNvSpPr txBox="1"/>
          <p:nvPr/>
        </p:nvSpPr>
        <p:spPr>
          <a:xfrm>
            <a:off x="323528" y="188640"/>
            <a:ext cx="8568952" cy="1815882"/>
          </a:xfrm>
          <a:prstGeom prst="rect">
            <a:avLst/>
          </a:prstGeom>
          <a:noFill/>
        </p:spPr>
        <p:txBody>
          <a:bodyPr wrap="square" rtlCol="0">
            <a:spAutoFit/>
          </a:bodyPr>
          <a:lstStyle/>
          <a:p>
            <a:pPr algn="ctr"/>
            <a:r>
              <a:rPr lang="en-US" sz="2800" b="1" dirty="0" err="1" smtClean="0">
                <a:solidFill>
                  <a:schemeClr val="bg1"/>
                </a:solidFill>
                <a:latin typeface="Calibri" pitchFamily="34" charset="0"/>
                <a:cs typeface="Calibri" pitchFamily="34" charset="0"/>
              </a:rPr>
              <a:t>Apakah</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dalam</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a:t>
            </a:r>
            <a:r>
              <a:rPr lang="en-US" sz="2800" b="1" u="sng" dirty="0" err="1" smtClean="0">
                <a:solidFill>
                  <a:schemeClr val="bg1"/>
                </a:solidFill>
                <a:latin typeface="Calibri" pitchFamily="34" charset="0"/>
                <a:cs typeface="Calibri" pitchFamily="34" charset="0"/>
              </a:rPr>
              <a:t>dengan</a:t>
            </a:r>
            <a:r>
              <a:rPr lang="en-US" sz="2800" b="1" u="sng" dirty="0" smtClean="0">
                <a:solidFill>
                  <a:schemeClr val="bg1"/>
                </a:solidFill>
                <a:latin typeface="Calibri" pitchFamily="34" charset="0"/>
                <a:cs typeface="Calibri" pitchFamily="34" charset="0"/>
              </a:rPr>
              <a:t> </a:t>
            </a:r>
            <a:r>
              <a:rPr lang="en-US" sz="2800" b="1" u="sng" dirty="0" err="1" smtClean="0">
                <a:solidFill>
                  <a:schemeClr val="bg1"/>
                </a:solidFill>
                <a:latin typeface="Calibri" pitchFamily="34" charset="0"/>
                <a:cs typeface="Calibri" pitchFamily="34" charset="0"/>
              </a:rPr>
              <a:t>menggunakan</a:t>
            </a:r>
            <a:r>
              <a:rPr lang="en-US" sz="2800" b="1" u="sng" dirty="0" smtClean="0">
                <a:solidFill>
                  <a:schemeClr val="bg1"/>
                </a:solidFill>
                <a:latin typeface="Calibri" pitchFamily="34" charset="0"/>
                <a:cs typeface="Calibri" pitchFamily="34" charset="0"/>
              </a:rPr>
              <a:t> </a:t>
            </a:r>
            <a:r>
              <a:rPr lang="en-US" sz="2800" b="1" u="sng" dirty="0" err="1" smtClean="0">
                <a:solidFill>
                  <a:schemeClr val="bg1"/>
                </a:solidFill>
                <a:latin typeface="Calibri" pitchFamily="34" charset="0"/>
                <a:cs typeface="Calibri" pitchFamily="34" charset="0"/>
              </a:rPr>
              <a:t>bahasa</a:t>
            </a:r>
            <a:r>
              <a:rPr lang="en-US" sz="2800" b="1" u="sng" dirty="0" smtClean="0">
                <a:solidFill>
                  <a:schemeClr val="bg1"/>
                </a:solidFill>
                <a:latin typeface="Calibri" pitchFamily="34" charset="0"/>
                <a:cs typeface="Calibri" pitchFamily="34" charset="0"/>
              </a:rPr>
              <a:t> yang </a:t>
            </a:r>
            <a:r>
              <a:rPr lang="en-US" sz="2800" b="1" u="sng" dirty="0" err="1" smtClean="0">
                <a:solidFill>
                  <a:schemeClr val="bg1"/>
                </a:solidFill>
                <a:latin typeface="Calibri" pitchFamily="34" charset="0"/>
                <a:cs typeface="Calibri" pitchFamily="34" charset="0"/>
              </a:rPr>
              <a:t>tidak</a:t>
            </a:r>
            <a:r>
              <a:rPr lang="en-US" sz="2800" b="1" u="sng" dirty="0" smtClean="0">
                <a:solidFill>
                  <a:schemeClr val="bg1"/>
                </a:solidFill>
                <a:latin typeface="Calibri" pitchFamily="34" charset="0"/>
                <a:cs typeface="Calibri" pitchFamily="34" charset="0"/>
              </a:rPr>
              <a:t> </a:t>
            </a:r>
            <a:r>
              <a:rPr lang="en-US" sz="2800" b="1" u="sng" dirty="0" err="1" smtClean="0">
                <a:solidFill>
                  <a:schemeClr val="bg1"/>
                </a:solidFill>
                <a:latin typeface="Calibri" pitchFamily="34" charset="0"/>
                <a:cs typeface="Calibri" pitchFamily="34" charset="0"/>
              </a:rPr>
              <a:t>Dia</a:t>
            </a:r>
            <a:r>
              <a:rPr lang="en-US" sz="2800" b="1" u="sng" dirty="0" smtClean="0">
                <a:solidFill>
                  <a:schemeClr val="bg1"/>
                </a:solidFill>
                <a:latin typeface="Calibri" pitchFamily="34" charset="0"/>
                <a:cs typeface="Calibri" pitchFamily="34" charset="0"/>
              </a:rPr>
              <a:t> </a:t>
            </a:r>
            <a:r>
              <a:rPr lang="en-US" sz="2800" b="1" u="sng" dirty="0" err="1" smtClean="0">
                <a:solidFill>
                  <a:schemeClr val="bg1"/>
                </a:solidFill>
                <a:latin typeface="Calibri" pitchFamily="34" charset="0"/>
                <a:cs typeface="Calibri" pitchFamily="34" charset="0"/>
              </a:rPr>
              <a:t>mengerti</a:t>
            </a:r>
            <a:r>
              <a:rPr lang="en-US" sz="2800" b="1" dirty="0" smtClean="0">
                <a:solidFill>
                  <a:schemeClr val="bg1"/>
                </a:solidFill>
                <a:latin typeface="Calibri" pitchFamily="34" charset="0"/>
                <a:cs typeface="Calibri" pitchFamily="34" charset="0"/>
              </a:rPr>
              <a:t>? </a:t>
            </a:r>
          </a:p>
          <a:p>
            <a:pPr algn="ctr"/>
            <a:r>
              <a:rPr lang="en-US" sz="2800" b="1" dirty="0" err="1" smtClean="0">
                <a:solidFill>
                  <a:schemeClr val="bg1"/>
                </a:solidFill>
                <a:latin typeface="Calibri" pitchFamily="34" charset="0"/>
                <a:cs typeface="Calibri" pitchFamily="34" charset="0"/>
              </a:rPr>
              <a:t>Supaya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 (</a:t>
            </a:r>
            <a:r>
              <a:rPr lang="en-US" sz="2800" b="1" i="1" dirty="0" smtClean="0">
                <a:solidFill>
                  <a:schemeClr val="bg1"/>
                </a:solidFill>
                <a:latin typeface="Calibri" pitchFamily="34" charset="0"/>
                <a:cs typeface="Calibri" pitchFamily="34" charset="0"/>
              </a:rPr>
              <a:t>Logos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tidak</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berdoa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pikiran</a:t>
            </a:r>
            <a:r>
              <a:rPr lang="en-US" sz="2800" b="1" dirty="0" smtClean="0">
                <a:solidFill>
                  <a:schemeClr val="bg1"/>
                </a:solidFill>
                <a:latin typeface="Calibri" pitchFamily="34" charset="0"/>
                <a:cs typeface="Calibri" pitchFamily="34" charset="0"/>
              </a:rPr>
              <a:t> </a:t>
            </a:r>
          </a:p>
          <a:p>
            <a:pPr algn="ctr"/>
            <a:r>
              <a:rPr lang="en-US" sz="2800" b="1" dirty="0" smtClean="0">
                <a:solidFill>
                  <a:schemeClr val="bg1"/>
                </a:solidFill>
                <a:latin typeface="Calibri" pitchFamily="34" charset="0"/>
                <a:cs typeface="Calibri" pitchFamily="34" charset="0"/>
              </a:rPr>
              <a:t>yang </a:t>
            </a:r>
            <a:r>
              <a:rPr lang="en-US" sz="2800" b="1" dirty="0" err="1" smtClean="0">
                <a:solidFill>
                  <a:schemeClr val="bg1"/>
                </a:solidFill>
                <a:latin typeface="Calibri" pitchFamily="34" charset="0"/>
                <a:cs typeface="Calibri" pitchFamily="34" charset="0"/>
              </a:rPr>
              <a:t>berhubunan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Firman</a:t>
            </a:r>
            <a:r>
              <a:rPr lang="en-US" sz="2800" b="1" dirty="0" smtClean="0">
                <a:solidFill>
                  <a:schemeClr val="bg1"/>
                </a:solidFill>
                <a:latin typeface="Calibri" pitchFamily="34" charset="0"/>
                <a:cs typeface="Calibri" pitchFamily="34" charset="0"/>
              </a:rPr>
              <a:t>?</a:t>
            </a:r>
            <a:endParaRPr lang="en-US" sz="2800" dirty="0" smtClean="0">
              <a:solidFill>
                <a:schemeClr val="bg1"/>
              </a:solidFill>
              <a:latin typeface="Calibri" pitchFamily="34" charset="0"/>
              <a:cs typeface="Calibri" pitchFamily="34" charset="0"/>
            </a:endParaRPr>
          </a:p>
        </p:txBody>
      </p:sp>
      <p:sp>
        <p:nvSpPr>
          <p:cNvPr id="8" name="TextBox 7"/>
          <p:cNvSpPr txBox="1"/>
          <p:nvPr/>
        </p:nvSpPr>
        <p:spPr>
          <a:xfrm>
            <a:off x="0" y="5589240"/>
            <a:ext cx="9144000" cy="523220"/>
          </a:xfrm>
          <a:prstGeom prst="rect">
            <a:avLst/>
          </a:prstGeom>
          <a:noFill/>
        </p:spPr>
        <p:txBody>
          <a:bodyPr wrap="square" rtlCol="0">
            <a:spAutoFit/>
          </a:bodyPr>
          <a:lstStyle/>
          <a:p>
            <a:pPr algn="ctr"/>
            <a:r>
              <a:rPr lang="en-US" sz="2800" b="1" dirty="0" err="1" smtClean="0">
                <a:solidFill>
                  <a:schemeClr val="bg1"/>
                </a:solidFill>
                <a:latin typeface="Calibri" pitchFamily="34" charset="0"/>
                <a:cs typeface="Calibri" pitchFamily="34" charset="0"/>
              </a:rPr>
              <a:t>Pandangan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yang </a:t>
            </a:r>
            <a:r>
              <a:rPr lang="en-US" sz="2800" b="1" dirty="0" err="1" smtClean="0">
                <a:solidFill>
                  <a:schemeClr val="bg1"/>
                </a:solidFill>
                <a:latin typeface="Calibri" pitchFamily="34" charset="0"/>
                <a:cs typeface="Calibri" pitchFamily="34" charset="0"/>
              </a:rPr>
              <a:t>mana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Yesus</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miliki</a:t>
            </a:r>
            <a:r>
              <a:rPr lang="en-US" sz="2800" b="1" dirty="0" smtClean="0">
                <a:solidFill>
                  <a:schemeClr val="bg1"/>
                </a:solidFill>
                <a:latin typeface="Calibri" pitchFamily="34" charset="0"/>
                <a:cs typeface="Calibri" pitchFamily="34" charset="0"/>
              </a:rPr>
              <a:t>?</a:t>
            </a:r>
            <a:endParaRPr lang="en-US" sz="2800" dirty="0">
              <a:solidFill>
                <a:schemeClr val="bg1"/>
              </a:solidFill>
              <a:latin typeface="Calibri" pitchFamily="34" charset="0"/>
              <a:cs typeface="Calibri" pitchFamily="34" charset="0"/>
            </a:endParaRPr>
          </a:p>
        </p:txBody>
      </p:sp>
      <p:sp>
        <p:nvSpPr>
          <p:cNvPr id="9" name="Rectangle 8"/>
          <p:cNvSpPr/>
          <p:nvPr/>
        </p:nvSpPr>
        <p:spPr>
          <a:xfrm>
            <a:off x="3275856" y="3703384"/>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pic>
        <p:nvPicPr>
          <p:cNvPr id="10" name="Picture 9" descr="dove and sword large cropped.png"/>
          <p:cNvPicPr>
            <a:picLocks noChangeAspect="1"/>
          </p:cNvPicPr>
          <p:nvPr/>
        </p:nvPicPr>
        <p:blipFill>
          <a:blip r:embed="rId2" cstate="print"/>
          <a:stretch>
            <a:fillRect/>
          </a:stretch>
        </p:blipFill>
        <p:spPr>
          <a:xfrm>
            <a:off x="1363712" y="1988840"/>
            <a:ext cx="2992263" cy="3096344"/>
          </a:xfrm>
          <a:prstGeom prst="rect">
            <a:avLst/>
          </a:prstGeom>
        </p:spPr>
      </p:pic>
      <p:pic>
        <p:nvPicPr>
          <p:cNvPr id="11"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057106" y="1988841"/>
            <a:ext cx="2827262" cy="3096343"/>
          </a:xfrm>
          <a:prstGeom prst="rect">
            <a:avLst/>
          </a:prstGeom>
          <a:noFill/>
          <a:ln w="9525">
            <a:noFill/>
            <a:miter lim="800000"/>
            <a:headEnd/>
            <a:tailEnd/>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 name="TextBox 7"/>
          <p:cNvSpPr txBox="1"/>
          <p:nvPr/>
        </p:nvSpPr>
        <p:spPr>
          <a:xfrm>
            <a:off x="0" y="260648"/>
            <a:ext cx="9144000" cy="2246769"/>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Di </a:t>
            </a:r>
            <a:r>
              <a:rPr lang="en-CA" sz="2800" b="1" dirty="0" err="1" smtClean="0">
                <a:solidFill>
                  <a:schemeClr val="bg1"/>
                </a:solidFill>
                <a:latin typeface="Calibri" pitchFamily="34" charset="0"/>
                <a:cs typeface="Calibri" pitchFamily="34" charset="0"/>
              </a:rPr>
              <a:t>Surga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apakah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memuji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Tuhan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tidak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supaya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jadi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tidak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memenuhi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memperbaharui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pikiran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kebenaran</a:t>
            </a:r>
            <a:r>
              <a:rPr lang="en-CA" sz="2800" b="1" dirty="0" smtClean="0">
                <a:solidFill>
                  <a:schemeClr val="bg1"/>
                </a:solidFill>
                <a:latin typeface="Calibri" pitchFamily="34" charset="0"/>
                <a:cs typeface="Calibri" pitchFamily="34" charset="0"/>
              </a:rPr>
              <a:t> Allah </a:t>
            </a:r>
          </a:p>
          <a:p>
            <a:pPr algn="ct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a:t>
            </a:r>
            <a:endParaRPr lang="en-US" sz="2800" dirty="0">
              <a:solidFill>
                <a:schemeClr val="bg1"/>
              </a:solidFill>
              <a:latin typeface="Calibri" pitchFamily="34" charset="0"/>
              <a:cs typeface="Calibri" pitchFamily="34" charset="0"/>
            </a:endParaRPr>
          </a:p>
        </p:txBody>
      </p:sp>
      <p:sp>
        <p:nvSpPr>
          <p:cNvPr id="7" name="TextBox 6"/>
          <p:cNvSpPr txBox="1"/>
          <p:nvPr/>
        </p:nvSpPr>
        <p:spPr>
          <a:xfrm>
            <a:off x="971600" y="5858108"/>
            <a:ext cx="7272808" cy="523220"/>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Pandangan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 </a:t>
            </a:r>
            <a:r>
              <a:rPr lang="en-CA" sz="2800" b="1" dirty="0" err="1" smtClean="0">
                <a:solidFill>
                  <a:schemeClr val="bg1"/>
                </a:solidFill>
                <a:latin typeface="Calibri" pitchFamily="34" charset="0"/>
                <a:cs typeface="Calibri" pitchFamily="34" charset="0"/>
              </a:rPr>
              <a:t>mana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anda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miliki</a:t>
            </a:r>
            <a:r>
              <a:rPr lang="en-CA" sz="2800" b="1" dirty="0" smtClean="0">
                <a:solidFill>
                  <a:schemeClr val="bg1"/>
                </a:solidFill>
                <a:latin typeface="Calibri" pitchFamily="34" charset="0"/>
                <a:cs typeface="Calibri" pitchFamily="34" charset="0"/>
              </a:rPr>
              <a:t>?</a:t>
            </a:r>
            <a:endParaRPr lang="en-US" sz="2800" dirty="0">
              <a:solidFill>
                <a:schemeClr val="bg1"/>
              </a:solidFill>
              <a:latin typeface="Calibri" pitchFamily="34" charset="0"/>
              <a:cs typeface="Calibri" pitchFamily="34" charset="0"/>
            </a:endParaRPr>
          </a:p>
        </p:txBody>
      </p:sp>
      <p:sp>
        <p:nvSpPr>
          <p:cNvPr id="841728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9"/>
          <p:cNvSpPr/>
          <p:nvPr/>
        </p:nvSpPr>
        <p:spPr>
          <a:xfrm>
            <a:off x="3275856" y="3919408"/>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pic>
        <p:nvPicPr>
          <p:cNvPr id="11" name="Picture 10" descr="dove and sword large cropped.png"/>
          <p:cNvPicPr>
            <a:picLocks noChangeAspect="1"/>
          </p:cNvPicPr>
          <p:nvPr/>
        </p:nvPicPr>
        <p:blipFill>
          <a:blip r:embed="rId2" cstate="print"/>
          <a:stretch>
            <a:fillRect/>
          </a:stretch>
        </p:blipFill>
        <p:spPr>
          <a:xfrm>
            <a:off x="1363712" y="2204864"/>
            <a:ext cx="2992263" cy="3096344"/>
          </a:xfrm>
          <a:prstGeom prst="rect">
            <a:avLst/>
          </a:prstGeom>
        </p:spPr>
      </p:pic>
      <p:pic>
        <p:nvPicPr>
          <p:cNvPr id="12"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057106" y="2204865"/>
            <a:ext cx="2827262" cy="3096343"/>
          </a:xfrm>
          <a:prstGeom prst="rect">
            <a:avLst/>
          </a:prstGeom>
          <a:noFill/>
          <a:ln w="9525">
            <a:noFill/>
            <a:miter lim="800000"/>
            <a:headEnd/>
            <a:tailEnd/>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 name="TextBox 7"/>
          <p:cNvSpPr txBox="1"/>
          <p:nvPr/>
        </p:nvSpPr>
        <p:spPr>
          <a:xfrm>
            <a:off x="0" y="44624"/>
            <a:ext cx="9144000" cy="1815882"/>
          </a:xfrm>
          <a:prstGeom prst="rect">
            <a:avLst/>
          </a:prstGeom>
          <a:noFill/>
        </p:spPr>
        <p:txBody>
          <a:bodyPr wrap="square" rtlCol="0">
            <a:spAutoFit/>
          </a:bodyPr>
          <a:lstStyle/>
          <a:p>
            <a:pPr algn="ctr"/>
            <a:r>
              <a:rPr lang="en-CA" sz="2800" b="1" dirty="0" smtClean="0">
                <a:solidFill>
                  <a:schemeClr val="bg1"/>
                </a:solidFill>
                <a:latin typeface="Calibri" pitchFamily="34" charset="0"/>
                <a:cs typeface="Calibri" pitchFamily="34" charset="0"/>
              </a:rPr>
              <a:t>Di </a:t>
            </a:r>
            <a:r>
              <a:rPr lang="en-CA" sz="2800" b="1" dirty="0" err="1" smtClean="0">
                <a:solidFill>
                  <a:schemeClr val="bg1"/>
                </a:solidFill>
                <a:latin typeface="Calibri" pitchFamily="34" charset="0"/>
                <a:cs typeface="Calibri" pitchFamily="34" charset="0"/>
              </a:rPr>
              <a:t>Surga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tidak</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umat</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memuji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Tuhan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u="sng" dirty="0" smtClean="0">
                <a:solidFill>
                  <a:schemeClr val="bg1"/>
                </a:solidFill>
                <a:latin typeface="Calibri" pitchFamily="34" charset="0"/>
                <a:cs typeface="Calibri" pitchFamily="34" charset="0"/>
              </a:rPr>
              <a:t>yang </a:t>
            </a:r>
            <a:r>
              <a:rPr lang="en-CA" sz="2800" b="1" u="sng" dirty="0" err="1" smtClean="0">
                <a:solidFill>
                  <a:schemeClr val="bg1"/>
                </a:solidFill>
                <a:latin typeface="Calibri" pitchFamily="34" charset="0"/>
                <a:cs typeface="Calibri" pitchFamily="34" charset="0"/>
              </a:rPr>
              <a:t>kita</a:t>
            </a:r>
            <a:r>
              <a:rPr lang="en-CA" sz="2800" b="1" u="sng" dirty="0" smtClean="0">
                <a:solidFill>
                  <a:schemeClr val="bg1"/>
                </a:solidFill>
                <a:latin typeface="Calibri" pitchFamily="34" charset="0"/>
                <a:cs typeface="Calibri" pitchFamily="34" charset="0"/>
              </a:rPr>
              <a:t> </a:t>
            </a:r>
            <a:r>
              <a:rPr lang="en-CA" sz="2800" b="1" u="sng" dirty="0" err="1" smtClean="0">
                <a:solidFill>
                  <a:schemeClr val="bg1"/>
                </a:solidFill>
                <a:latin typeface="Calibri" pitchFamily="34" charset="0"/>
                <a:cs typeface="Calibri" pitchFamily="34" charset="0"/>
              </a:rPr>
              <a:t>mengerti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Bukankah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sesuatu</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luar</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biasa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ketika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semua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umat</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dipersatukan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dari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setiap</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bahasa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suku</a:t>
            </a:r>
            <a:r>
              <a:rPr lang="en-CA" sz="2800" b="1" dirty="0" smtClean="0">
                <a:solidFill>
                  <a:schemeClr val="bg1"/>
                </a:solidFill>
                <a:latin typeface="Calibri" pitchFamily="34" charset="0"/>
                <a:cs typeface="Calibri" pitchFamily="34" charset="0"/>
              </a:rPr>
              <a:t>?</a:t>
            </a:r>
            <a:endParaRPr lang="en-US" sz="2800" dirty="0">
              <a:solidFill>
                <a:schemeClr val="bg1"/>
              </a:solidFill>
              <a:latin typeface="Calibri" pitchFamily="34" charset="0"/>
              <a:cs typeface="Calibri" pitchFamily="34" charset="0"/>
            </a:endParaRPr>
          </a:p>
        </p:txBody>
      </p:sp>
      <p:sp>
        <p:nvSpPr>
          <p:cNvPr id="841728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Box 9"/>
          <p:cNvSpPr txBox="1"/>
          <p:nvPr/>
        </p:nvSpPr>
        <p:spPr>
          <a:xfrm>
            <a:off x="36512" y="5445224"/>
            <a:ext cx="9144000" cy="1384995"/>
          </a:xfrm>
          <a:prstGeom prst="rect">
            <a:avLst/>
          </a:prstGeom>
          <a:noFill/>
        </p:spPr>
        <p:txBody>
          <a:bodyPr wrap="square" rtlCol="0">
            <a:spAutoFit/>
          </a:bodyPr>
          <a:lstStyle/>
          <a:p>
            <a:pPr algn="ctr"/>
            <a:r>
              <a:rPr lang="en-US" sz="2800" b="1" dirty="0" smtClean="0">
                <a:solidFill>
                  <a:schemeClr val="bg1"/>
                </a:solidFill>
                <a:latin typeface="Calibri" pitchFamily="34" charset="0"/>
                <a:cs typeface="Calibri" pitchFamily="34" charset="0"/>
              </a:rPr>
              <a:t>TUHAN </a:t>
            </a:r>
            <a:r>
              <a:rPr lang="en-US" sz="2800" b="1" dirty="0" err="1" smtClean="0">
                <a:solidFill>
                  <a:schemeClr val="bg1"/>
                </a:solidFill>
                <a:latin typeface="Calibri" pitchFamily="34" charset="0"/>
                <a:cs typeface="Calibri" pitchFamily="34" charset="0"/>
              </a:rPr>
              <a:t>itu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adalah</a:t>
            </a:r>
            <a:r>
              <a:rPr lang="en-US" sz="2800" b="1" dirty="0" smtClean="0">
                <a:solidFill>
                  <a:schemeClr val="bg1"/>
                </a:solidFill>
                <a:latin typeface="Calibri" pitchFamily="34" charset="0"/>
                <a:cs typeface="Calibri" pitchFamily="34" charset="0"/>
              </a:rPr>
              <a:t> Allah KEBENARAN! </a:t>
            </a:r>
          </a:p>
          <a:p>
            <a:pPr algn="ct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a:t>
            </a:r>
            <a:r>
              <a:rPr lang="en-US" sz="2800" b="1" dirty="0" err="1" smtClean="0">
                <a:solidFill>
                  <a:schemeClr val="bg1"/>
                </a:solidFill>
                <a:latin typeface="Calibri" pitchFamily="34" charset="0"/>
                <a:cs typeface="Calibri" pitchFamily="34" charset="0"/>
              </a:rPr>
              <a:t>mau</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memenuhi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memperbaharui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pikiran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dengan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kebenaran</a:t>
            </a:r>
            <a:r>
              <a:rPr lang="en-US" sz="2800" b="1" dirty="0" smtClean="0">
                <a:solidFill>
                  <a:schemeClr val="bg1"/>
                </a:solidFill>
                <a:latin typeface="Calibri" pitchFamily="34" charset="0"/>
                <a:cs typeface="Calibri" pitchFamily="34" charset="0"/>
              </a:rPr>
              <a:t> Allah </a:t>
            </a:r>
            <a:r>
              <a:rPr lang="en-US" sz="2800" b="1" dirty="0" err="1" smtClean="0">
                <a:solidFill>
                  <a:schemeClr val="bg1"/>
                </a:solidFill>
                <a:latin typeface="Calibri" pitchFamily="34" charset="0"/>
                <a:cs typeface="Calibri" pitchFamily="34" charset="0"/>
              </a:rPr>
              <a:t>di</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Kristus</a:t>
            </a:r>
            <a:r>
              <a:rPr lang="en-US" sz="2800" b="1" dirty="0" smtClean="0">
                <a:solidFill>
                  <a:schemeClr val="bg1"/>
                </a:solidFill>
                <a:latin typeface="Calibri" pitchFamily="34" charset="0"/>
                <a:cs typeface="Calibri" pitchFamily="34" charset="0"/>
              </a:rPr>
              <a:t>.</a:t>
            </a:r>
            <a:endParaRPr lang="en-US" sz="2800" dirty="0">
              <a:solidFill>
                <a:schemeClr val="bg1"/>
              </a:solidFill>
              <a:latin typeface="Calibri" pitchFamily="34" charset="0"/>
              <a:cs typeface="Calibri" pitchFamily="34" charset="0"/>
            </a:endParaRPr>
          </a:p>
        </p:txBody>
      </p:sp>
      <p:pic>
        <p:nvPicPr>
          <p:cNvPr id="13" name="Picture 12" descr="praise from pqhobbit.files.wordpress.com.jpg"/>
          <p:cNvPicPr>
            <a:picLocks noChangeAspect="1"/>
          </p:cNvPicPr>
          <p:nvPr/>
        </p:nvPicPr>
        <p:blipFill>
          <a:blip r:embed="rId2" cstate="print"/>
          <a:stretch>
            <a:fillRect/>
          </a:stretch>
        </p:blipFill>
        <p:spPr>
          <a:xfrm>
            <a:off x="1769594" y="1844824"/>
            <a:ext cx="5466702" cy="3499018"/>
          </a:xfrm>
          <a:prstGeom prst="rect">
            <a:avLst/>
          </a:prstGeom>
        </p:spPr>
      </p:pic>
      <p:sp>
        <p:nvSpPr>
          <p:cNvPr id="14" name="TextBox 13"/>
          <p:cNvSpPr txBox="1"/>
          <p:nvPr/>
        </p:nvSpPr>
        <p:spPr>
          <a:xfrm>
            <a:off x="2843808" y="5013176"/>
            <a:ext cx="6264696" cy="276999"/>
          </a:xfrm>
          <a:prstGeom prst="rect">
            <a:avLst/>
          </a:prstGeom>
          <a:noFill/>
        </p:spPr>
        <p:txBody>
          <a:bodyPr wrap="square" rtlCol="0">
            <a:spAutoFit/>
          </a:bodyPr>
          <a:lstStyle/>
          <a:p>
            <a:pPr algn="ctr"/>
            <a:r>
              <a:rPr lang="en-CA" sz="1200" dirty="0" smtClean="0">
                <a:solidFill>
                  <a:schemeClr val="bg1">
                    <a:lumMod val="50000"/>
                    <a:lumOff val="50000"/>
                  </a:schemeClr>
                </a:solidFill>
              </a:rPr>
              <a:t>from pqhobbit.files.wordpress.com</a:t>
            </a:r>
            <a:endParaRPr lang="en-CA" sz="1200" dirty="0">
              <a:solidFill>
                <a:schemeClr val="bg1">
                  <a:lumMod val="50000"/>
                  <a:lumOff val="50000"/>
                </a:schemeClr>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8" name="TextBox 7"/>
          <p:cNvSpPr txBox="1"/>
          <p:nvPr/>
        </p:nvSpPr>
        <p:spPr>
          <a:xfrm>
            <a:off x="107504" y="116632"/>
            <a:ext cx="8892480" cy="3539430"/>
          </a:xfrm>
          <a:prstGeom prst="rect">
            <a:avLst/>
          </a:prstGeom>
          <a:noFill/>
        </p:spPr>
        <p:txBody>
          <a:bodyPr wrap="square" rtlCol="0">
            <a:spAutoFit/>
          </a:bodyPr>
          <a:lstStyle/>
          <a:p>
            <a:pPr algn="ctr"/>
            <a:r>
              <a:rPr lang="en-CA" sz="2800" b="1" dirty="0" err="1" smtClean="0">
                <a:solidFill>
                  <a:schemeClr val="bg1"/>
                </a:solidFill>
                <a:latin typeface="Calibri" pitchFamily="34" charset="0"/>
                <a:cs typeface="Calibri" pitchFamily="34" charset="0"/>
              </a:rPr>
              <a:t>Jika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seseorang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u="sng" dirty="0" err="1" smtClean="0">
                <a:solidFill>
                  <a:schemeClr val="bg1"/>
                </a:solidFill>
                <a:latin typeface="Calibri" pitchFamily="34" charset="0"/>
                <a:cs typeface="Calibri" pitchFamily="34" charset="0"/>
              </a:rPr>
              <a:t>tanpa</a:t>
            </a:r>
            <a:r>
              <a:rPr lang="en-CA" sz="2800" b="1" u="sng" dirty="0" smtClean="0">
                <a:solidFill>
                  <a:schemeClr val="bg1"/>
                </a:solidFill>
                <a:latin typeface="Calibri" pitchFamily="34" charset="0"/>
                <a:cs typeface="Calibri" pitchFamily="34" charset="0"/>
              </a:rPr>
              <a:t> </a:t>
            </a:r>
            <a:r>
              <a:rPr lang="en-CA" sz="2800" b="1" u="sng" dirty="0" err="1" smtClean="0">
                <a:solidFill>
                  <a:schemeClr val="bg1"/>
                </a:solidFill>
                <a:latin typeface="Calibri" pitchFamily="34" charset="0"/>
                <a:cs typeface="Calibri" pitchFamily="34" charset="0"/>
              </a:rPr>
              <a:t>mengerti</a:t>
            </a:r>
            <a:r>
              <a:rPr lang="en-CA" sz="2800" b="1" u="sng" dirty="0" smtClean="0">
                <a:solidFill>
                  <a:schemeClr val="bg1"/>
                </a:solidFill>
                <a:latin typeface="Calibri" pitchFamily="34" charset="0"/>
                <a:cs typeface="Calibri" pitchFamily="34" charset="0"/>
              </a:rPr>
              <a:t> </a:t>
            </a:r>
            <a:r>
              <a:rPr lang="en-CA" sz="2800" b="1" u="sng" dirty="0" err="1" smtClean="0">
                <a:solidFill>
                  <a:schemeClr val="bg1"/>
                </a:solidFill>
                <a:latin typeface="Calibri" pitchFamily="34" charset="0"/>
                <a:cs typeface="Calibri" pitchFamily="34" charset="0"/>
              </a:rPr>
              <a:t>apa</a:t>
            </a:r>
            <a:r>
              <a:rPr lang="en-CA" sz="2800" b="1" u="sng" dirty="0" smtClean="0">
                <a:solidFill>
                  <a:schemeClr val="bg1"/>
                </a:solidFill>
                <a:latin typeface="Calibri" pitchFamily="34" charset="0"/>
                <a:cs typeface="Calibri" pitchFamily="34" charset="0"/>
              </a:rPr>
              <a:t> yang </a:t>
            </a:r>
            <a:r>
              <a:rPr lang="en-CA" sz="2800" b="1" u="sng" dirty="0" err="1" smtClean="0">
                <a:solidFill>
                  <a:schemeClr val="bg1"/>
                </a:solidFill>
                <a:latin typeface="Calibri" pitchFamily="34" charset="0"/>
                <a:cs typeface="Calibri" pitchFamily="34" charset="0"/>
              </a:rPr>
              <a:t>mereka</a:t>
            </a:r>
            <a:r>
              <a:rPr lang="en-CA" sz="2800" b="1" u="sng" dirty="0" smtClean="0">
                <a:solidFill>
                  <a:schemeClr val="bg1"/>
                </a:solidFill>
                <a:latin typeface="Calibri" pitchFamily="34" charset="0"/>
                <a:cs typeface="Calibri" pitchFamily="34" charset="0"/>
              </a:rPr>
              <a:t> </a:t>
            </a:r>
            <a:r>
              <a:rPr lang="en-CA" sz="2800" b="1" u="sng" dirty="0" err="1" smtClean="0">
                <a:solidFill>
                  <a:schemeClr val="bg1"/>
                </a:solidFill>
                <a:latin typeface="Calibri" pitchFamily="34" charset="0"/>
                <a:cs typeface="Calibri" pitchFamily="34" charset="0"/>
              </a:rPr>
              <a:t>katakan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yang lain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dalam</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menggunakan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pedang</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firman</a:t>
            </a:r>
            <a:r>
              <a:rPr lang="en-CA" sz="2800" b="1" dirty="0" smtClean="0">
                <a:solidFill>
                  <a:schemeClr val="bg1"/>
                </a:solidFill>
                <a:latin typeface="Calibri" pitchFamily="34" charset="0"/>
                <a:cs typeface="Calibri" pitchFamily="34" charset="0"/>
              </a:rPr>
              <a:t> Allah </a:t>
            </a:r>
            <a:r>
              <a:rPr lang="en-CA" sz="2800" b="1" dirty="0" err="1" smtClean="0">
                <a:solidFill>
                  <a:schemeClr val="bg1"/>
                </a:solidFill>
                <a:latin typeface="Calibri" pitchFamily="34" charset="0"/>
                <a:cs typeface="Calibri" pitchFamily="34" charset="0"/>
              </a:rPr>
              <a:t>dipenuhi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diperbaharui</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pikiran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dengan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kemuliaan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Kristus</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disalibkan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dibangkitkan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apakah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anda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berpikir</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berdoa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tanpa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pengertian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apa</a:t>
            </a:r>
            <a:r>
              <a:rPr lang="en-CA" sz="2800" b="1" dirty="0" smtClean="0">
                <a:solidFill>
                  <a:schemeClr val="bg1"/>
                </a:solidFill>
                <a:latin typeface="Calibri" pitchFamily="34" charset="0"/>
                <a:cs typeface="Calibri" pitchFamily="34" charset="0"/>
              </a:rPr>
              <a:t> yang </a:t>
            </a:r>
            <a:r>
              <a:rPr lang="en-CA" sz="2800" b="1" dirty="0" err="1" smtClean="0">
                <a:solidFill>
                  <a:schemeClr val="bg1"/>
                </a:solidFill>
                <a:latin typeface="Calibri" pitchFamily="34" charset="0"/>
                <a:cs typeface="Calibri" pitchFamily="34" charset="0"/>
              </a:rPr>
              <a:t>kita</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katakan</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lebih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rohani</a:t>
            </a:r>
            <a:r>
              <a:rPr lang="en-CA" sz="2800" b="1" dirty="0" smtClean="0">
                <a:solidFill>
                  <a:schemeClr val="bg1"/>
                </a:solidFill>
                <a:latin typeface="Calibri" pitchFamily="34" charset="0"/>
                <a:cs typeface="Calibri" pitchFamily="34" charset="0"/>
              </a:rPr>
              <a:t>, </a:t>
            </a:r>
          </a:p>
          <a:p>
            <a:pPr algn="ctr"/>
            <a:r>
              <a:rPr lang="en-CA" sz="2800" b="1" dirty="0" err="1" smtClean="0">
                <a:solidFill>
                  <a:schemeClr val="bg1"/>
                </a:solidFill>
                <a:latin typeface="Calibri" pitchFamily="34" charset="0"/>
                <a:cs typeface="Calibri" pitchFamily="34" charset="0"/>
              </a:rPr>
              <a:t>lebih</a:t>
            </a:r>
            <a:r>
              <a:rPr lang="en-CA" sz="2800" b="1" dirty="0" smtClean="0">
                <a:solidFill>
                  <a:schemeClr val="bg1"/>
                </a:solidFill>
                <a:latin typeface="Calibri" pitchFamily="34" charset="0"/>
                <a:cs typeface="Calibri" pitchFamily="34" charset="0"/>
              </a:rPr>
              <a:t> </a:t>
            </a:r>
            <a:r>
              <a:rPr lang="en-CA" sz="2800" b="1" dirty="0" err="1" smtClean="0">
                <a:solidFill>
                  <a:schemeClr val="bg1"/>
                </a:solidFill>
                <a:latin typeface="Calibri" pitchFamily="34" charset="0"/>
                <a:cs typeface="Calibri" pitchFamily="34" charset="0"/>
              </a:rPr>
              <a:t>Roh</a:t>
            </a:r>
            <a:r>
              <a:rPr lang="en-CA" sz="2800" b="1" dirty="0" smtClean="0">
                <a:solidFill>
                  <a:schemeClr val="bg1"/>
                </a:solidFill>
                <a:latin typeface="Calibri" pitchFamily="34" charset="0"/>
                <a:cs typeface="Calibri" pitchFamily="34" charset="0"/>
              </a:rPr>
              <a:t> Kudus?</a:t>
            </a:r>
            <a:endParaRPr lang="en-US" sz="2800" dirty="0" smtClean="0">
              <a:solidFill>
                <a:schemeClr val="bg1"/>
              </a:solidFill>
              <a:latin typeface="Calibri" pitchFamily="34" charset="0"/>
              <a:cs typeface="Calibri" pitchFamily="34" charset="0"/>
            </a:endParaRPr>
          </a:p>
          <a:p>
            <a:r>
              <a:rPr lang="en-CA" sz="2800" b="1" dirty="0" smtClean="0">
                <a:solidFill>
                  <a:schemeClr val="bg1"/>
                </a:solidFill>
                <a:latin typeface="Calibri" pitchFamily="34" charset="0"/>
              </a:rPr>
              <a:t> </a:t>
            </a:r>
            <a:endParaRPr lang="en-CA" sz="2800" dirty="0">
              <a:solidFill>
                <a:schemeClr val="bg1"/>
              </a:solidFill>
              <a:latin typeface="Calibri" pitchFamily="34" charset="0"/>
            </a:endParaRPr>
          </a:p>
        </p:txBody>
      </p:sp>
      <p:sp>
        <p:nvSpPr>
          <p:cNvPr id="7" name="TextBox 6"/>
          <p:cNvSpPr txBox="1"/>
          <p:nvPr/>
        </p:nvSpPr>
        <p:spPr>
          <a:xfrm>
            <a:off x="1115616" y="6074132"/>
            <a:ext cx="7056784" cy="523220"/>
          </a:xfrm>
          <a:prstGeom prst="rect">
            <a:avLst/>
          </a:prstGeom>
          <a:noFill/>
        </p:spPr>
        <p:txBody>
          <a:bodyPr wrap="square" rtlCol="0">
            <a:spAutoFit/>
          </a:bodyPr>
          <a:lstStyle/>
          <a:p>
            <a:pPr algn="ctr"/>
            <a:r>
              <a:rPr lang="en-US" sz="2800" b="1" dirty="0" err="1" smtClean="0">
                <a:solidFill>
                  <a:schemeClr val="bg1"/>
                </a:solidFill>
                <a:latin typeface="Calibri" pitchFamily="34" charset="0"/>
                <a:cs typeface="Calibri" pitchFamily="34" charset="0"/>
              </a:rPr>
              <a:t>Pandangan</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Roh</a:t>
            </a:r>
            <a:r>
              <a:rPr lang="en-US" sz="2800" b="1" dirty="0" smtClean="0">
                <a:solidFill>
                  <a:schemeClr val="bg1"/>
                </a:solidFill>
                <a:latin typeface="Calibri" pitchFamily="34" charset="0"/>
                <a:cs typeface="Calibri" pitchFamily="34" charset="0"/>
              </a:rPr>
              <a:t> Kudus yang </a:t>
            </a:r>
            <a:r>
              <a:rPr lang="en-US" sz="2800" b="1" dirty="0" err="1" smtClean="0">
                <a:solidFill>
                  <a:schemeClr val="bg1"/>
                </a:solidFill>
                <a:latin typeface="Calibri" pitchFamily="34" charset="0"/>
                <a:cs typeface="Calibri" pitchFamily="34" charset="0"/>
              </a:rPr>
              <a:t>mana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anda</a:t>
            </a:r>
            <a:r>
              <a:rPr lang="en-US" sz="2800" b="1" dirty="0" smtClean="0">
                <a:solidFill>
                  <a:schemeClr val="bg1"/>
                </a:solidFill>
                <a:latin typeface="Calibri" pitchFamily="34" charset="0"/>
                <a:cs typeface="Calibri" pitchFamily="34" charset="0"/>
              </a:rPr>
              <a:t> </a:t>
            </a:r>
            <a:r>
              <a:rPr lang="en-US" sz="2800" b="1" dirty="0" err="1" smtClean="0">
                <a:solidFill>
                  <a:schemeClr val="bg1"/>
                </a:solidFill>
                <a:latin typeface="Calibri" pitchFamily="34" charset="0"/>
                <a:cs typeface="Calibri" pitchFamily="34" charset="0"/>
              </a:rPr>
              <a:t>miliki</a:t>
            </a:r>
            <a:r>
              <a:rPr lang="en-US" sz="2800" b="1" dirty="0" smtClean="0">
                <a:solidFill>
                  <a:schemeClr val="bg1"/>
                </a:solidFill>
                <a:latin typeface="Calibri" pitchFamily="34" charset="0"/>
                <a:cs typeface="Calibri" pitchFamily="34" charset="0"/>
              </a:rPr>
              <a:t>?</a:t>
            </a:r>
            <a:endParaRPr lang="en-US" sz="2800" dirty="0">
              <a:solidFill>
                <a:schemeClr val="bg1"/>
              </a:solidFill>
              <a:latin typeface="Calibri" pitchFamily="34" charset="0"/>
              <a:cs typeface="Calibri" pitchFamily="34" charset="0"/>
            </a:endParaRPr>
          </a:p>
        </p:txBody>
      </p:sp>
      <p:sp>
        <p:nvSpPr>
          <p:cNvPr id="10" name="Rectangle 9"/>
          <p:cNvSpPr/>
          <p:nvPr/>
        </p:nvSpPr>
        <p:spPr>
          <a:xfrm>
            <a:off x="3275856" y="4495472"/>
            <a:ext cx="2736304" cy="661720"/>
          </a:xfrm>
          <a:prstGeom prst="rect">
            <a:avLst/>
          </a:prstGeom>
        </p:spPr>
        <p:txBody>
          <a:bodyPr wrap="square">
            <a:spAutoFit/>
          </a:bodyPr>
          <a:lstStyle/>
          <a:p>
            <a:pPr algn="ctr"/>
            <a:r>
              <a:rPr lang="en-CA" sz="900" dirty="0" smtClean="0"/>
              <a:t>Dove, Bible with cross</a:t>
            </a:r>
          </a:p>
          <a:p>
            <a:pPr algn="ctr"/>
            <a:r>
              <a:rPr lang="en-CA" sz="900" dirty="0" smtClean="0"/>
              <a:t>Microsoft clip art © 2013 </a:t>
            </a:r>
          </a:p>
          <a:p>
            <a:pPr algn="ctr"/>
            <a:r>
              <a:rPr lang="en-CA" sz="900" dirty="0" smtClean="0"/>
              <a:t>Microsoft Corporation. </a:t>
            </a:r>
          </a:p>
          <a:p>
            <a:pPr algn="ctr"/>
            <a:endParaRPr lang="en-CA" sz="1000" dirty="0">
              <a:solidFill>
                <a:schemeClr val="tx1">
                  <a:lumMod val="65000"/>
                </a:schemeClr>
              </a:solidFill>
            </a:endParaRPr>
          </a:p>
        </p:txBody>
      </p:sp>
      <p:pic>
        <p:nvPicPr>
          <p:cNvPr id="11" name="Picture 10" descr="dove and sword large cropped.png"/>
          <p:cNvPicPr>
            <a:picLocks noChangeAspect="1"/>
          </p:cNvPicPr>
          <p:nvPr/>
        </p:nvPicPr>
        <p:blipFill>
          <a:blip r:embed="rId2" cstate="print"/>
          <a:stretch>
            <a:fillRect/>
          </a:stretch>
        </p:blipFill>
        <p:spPr>
          <a:xfrm>
            <a:off x="1363712" y="2852936"/>
            <a:ext cx="2992263" cy="3096344"/>
          </a:xfrm>
          <a:prstGeom prst="rect">
            <a:avLst/>
          </a:prstGeom>
        </p:spPr>
      </p:pic>
      <p:pic>
        <p:nvPicPr>
          <p:cNvPr id="12" name="Picture 2" descr="C:\Users\Supernike\AppData\Local\Microsoft\Windows\Temporary Internet Files\Content.IE5\NCUDCEY9\MC900048045[1].wmf"/>
          <p:cNvPicPr>
            <a:picLocks noChangeAspect="1" noChangeArrowheads="1"/>
          </p:cNvPicPr>
          <p:nvPr/>
        </p:nvPicPr>
        <p:blipFill>
          <a:blip r:embed="rId3" cstate="print"/>
          <a:srcRect/>
          <a:stretch>
            <a:fillRect/>
          </a:stretch>
        </p:blipFill>
        <p:spPr bwMode="auto">
          <a:xfrm flipH="1">
            <a:off x="5057106" y="2852937"/>
            <a:ext cx="2827262" cy="3096343"/>
          </a:xfrm>
          <a:prstGeom prst="rect">
            <a:avLst/>
          </a:prstGeom>
          <a:noFill/>
          <a:ln w="9525">
            <a:noFill/>
            <a:miter lim="800000"/>
            <a:headEnd/>
            <a:tailEnd/>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080"/>
            <a:ext cx="8640960" cy="1143000"/>
          </a:xfrm>
        </p:spPr>
        <p:txBody>
          <a:bodyPr/>
          <a:lstStyle/>
          <a:p>
            <a:r>
              <a:rPr lang="en-US" sz="2800" b="1" dirty="0" err="1" smtClean="0">
                <a:solidFill>
                  <a:schemeClr val="tx1"/>
                </a:solidFill>
                <a:latin typeface="Calibri" pitchFamily="34" charset="0"/>
                <a:cs typeface="Calibri" pitchFamily="34" charset="0"/>
              </a:rPr>
              <a:t>Kebingungan</a:t>
            </a:r>
            <a:r>
              <a:rPr lang="en-US" sz="2800" b="1" dirty="0" smtClean="0">
                <a:solidFill>
                  <a:schemeClr val="tx1"/>
                </a:solidFill>
                <a:latin typeface="Calibri" pitchFamily="34" charset="0"/>
                <a:cs typeface="Calibri" pitchFamily="34" charset="0"/>
              </a:rPr>
              <a:t> </a:t>
            </a:r>
            <a:r>
              <a:rPr lang="en-US" sz="2800" b="1" dirty="0" err="1" smtClean="0">
                <a:solidFill>
                  <a:schemeClr val="tx1"/>
                </a:solidFill>
                <a:latin typeface="Calibri" pitchFamily="34" charset="0"/>
                <a:cs typeface="Calibri" pitchFamily="34" charset="0"/>
              </a:rPr>
              <a:t>karismatik</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seluruh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dunia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menjauhkan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orang</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ketenangan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sukacita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penebusan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sempurnan</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memberikan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berkat</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mempromosikan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segala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macam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pengalaman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sebagai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sesuatu</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lebih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rohani</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daripada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mereka</a:t>
            </a:r>
            <a:r>
              <a:rPr lang="en-US" sz="2800" dirty="0" smtClean="0">
                <a:solidFill>
                  <a:schemeClr val="tx1"/>
                </a:solidFill>
                <a:latin typeface="Calibri" pitchFamily="34" charset="0"/>
                <a:cs typeface="Calibri" pitchFamily="34" charset="0"/>
              </a:rPr>
              <a:t> yang </a:t>
            </a:r>
            <a:r>
              <a:rPr lang="en-US" sz="2800" dirty="0" err="1" smtClean="0">
                <a:solidFill>
                  <a:schemeClr val="tx1"/>
                </a:solidFill>
                <a:latin typeface="Calibri" pitchFamily="34" charset="0"/>
                <a:cs typeface="Calibri" pitchFamily="34" charset="0"/>
              </a:rPr>
              <a:t>menerima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berjalan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dalam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kepenuhan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iman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dipenuhi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dengan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ucapan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syukur</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rgbClr val="FF0000"/>
                </a:solidFill>
                <a:latin typeface="Calibri" pitchFamily="34" charset="0"/>
                <a:cs typeface="Calibri" pitchFamily="34" charset="0"/>
              </a:rPr>
              <a:t>Guru-guru </a:t>
            </a:r>
            <a:r>
              <a:rPr lang="en-US" sz="2800" dirty="0" err="1" smtClean="0">
                <a:solidFill>
                  <a:srgbClr val="FF0000"/>
                </a:solidFill>
                <a:latin typeface="Calibri" pitchFamily="34" charset="0"/>
                <a:cs typeface="Calibri" pitchFamily="34" charset="0"/>
              </a:rPr>
              <a:t>palsu</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melakukan</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hal</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ini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di</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Jemaat</a:t>
            </a:r>
            <a:r>
              <a:rPr lang="en-US" sz="2800" dirty="0" smtClean="0">
                <a:solidFill>
                  <a:srgbClr val="FF0000"/>
                </a:solidFill>
                <a:latin typeface="Calibri" pitchFamily="34" charset="0"/>
                <a:cs typeface="Calibri" pitchFamily="34" charset="0"/>
              </a:rPr>
              <a:t> </a:t>
            </a:r>
            <a:r>
              <a:rPr lang="en-US" sz="2800" dirty="0" err="1" smtClean="0">
                <a:solidFill>
                  <a:srgbClr val="FF0000"/>
                </a:solidFill>
                <a:latin typeface="Calibri" pitchFamily="34" charset="0"/>
                <a:cs typeface="Calibri" pitchFamily="34" charset="0"/>
              </a:rPr>
              <a:t>Kolose</a:t>
            </a:r>
            <a:r>
              <a:rPr lang="en-US" sz="2800" dirty="0" smtClean="0">
                <a:solidFill>
                  <a:srgbClr val="FF0000"/>
                </a:solidFill>
                <a:latin typeface="Calibri" pitchFamily="34" charset="0"/>
                <a:cs typeface="Calibri" pitchFamily="34" charset="0"/>
              </a:rPr>
              <a:t>.</a:t>
            </a:r>
            <a:br>
              <a:rPr lang="en-US" sz="2800" dirty="0" smtClean="0">
                <a:solidFill>
                  <a:srgbClr val="FF0000"/>
                </a:solidFill>
                <a:latin typeface="Calibri" pitchFamily="34" charset="0"/>
                <a:cs typeface="Calibri" pitchFamily="34" charset="0"/>
              </a:rPr>
            </a:br>
            <a:r>
              <a:rPr lang="en-CA" sz="2800" dirty="0" err="1" smtClean="0">
                <a:solidFill>
                  <a:srgbClr val="FF0000"/>
                </a:solidFill>
                <a:latin typeface="Calibri" pitchFamily="34" charset="0"/>
                <a:cs typeface="Calibri" pitchFamily="34" charset="0"/>
              </a:rPr>
              <a:t>Banyak</a:t>
            </a:r>
            <a:r>
              <a:rPr lang="en-CA" sz="2800" dirty="0" smtClean="0">
                <a:solidFill>
                  <a:srgbClr val="FF0000"/>
                </a:solidFill>
                <a:latin typeface="Calibri" pitchFamily="34" charset="0"/>
                <a:cs typeface="Calibri" pitchFamily="34" charset="0"/>
              </a:rPr>
              <a:t> yang </a:t>
            </a:r>
            <a:r>
              <a:rPr lang="en-CA" sz="2800" dirty="0" err="1" smtClean="0">
                <a:solidFill>
                  <a:srgbClr val="FF0000"/>
                </a:solidFill>
                <a:latin typeface="Calibri" pitchFamily="34" charset="0"/>
                <a:cs typeface="Calibri" pitchFamily="34" charset="0"/>
              </a:rPr>
              <a:t>mengulangi</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kesalahannya</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saat</a:t>
            </a:r>
            <a:r>
              <a:rPr lang="en-CA" sz="2800" dirty="0" smtClean="0">
                <a:solidFill>
                  <a:srgbClr val="FF0000"/>
                </a:solidFill>
                <a:latin typeface="Calibri" pitchFamily="34" charset="0"/>
                <a:cs typeface="Calibri" pitchFamily="34" charset="0"/>
              </a:rPr>
              <a:t> </a:t>
            </a:r>
            <a:r>
              <a:rPr lang="en-CA" sz="2800" dirty="0" err="1" smtClean="0">
                <a:solidFill>
                  <a:srgbClr val="FF0000"/>
                </a:solidFill>
                <a:latin typeface="Calibri" pitchFamily="34" charset="0"/>
                <a:cs typeface="Calibri" pitchFamily="34" charset="0"/>
              </a:rPr>
              <a:t>ini</a:t>
            </a:r>
            <a:r>
              <a:rPr lang="en-CA" sz="2800" dirty="0" smtClean="0">
                <a:solidFill>
                  <a:srgbClr val="FF0000"/>
                </a:solidFill>
                <a:latin typeface="Calibri" pitchFamily="34" charset="0"/>
                <a:cs typeface="Calibri" pitchFamily="34" charset="0"/>
              </a:rPr>
              <a:t>.</a:t>
            </a:r>
            <a:br>
              <a:rPr lang="en-CA" sz="2800" dirty="0" smtClean="0">
                <a:solidFill>
                  <a:srgbClr val="FF0000"/>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endParaRPr lang="en-US" sz="2800" dirty="0">
              <a:solidFill>
                <a:schemeClr val="tx1"/>
              </a:solidFill>
              <a:latin typeface="Calibri" pitchFamily="34" charset="0"/>
              <a:cs typeface="Calibri" pitchFamily="34" charset="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pic>
        <p:nvPicPr>
          <p:cNvPr id="18" name="Picture 17" descr="lord-jesus-christ-coming-293608.gif"/>
          <p:cNvPicPr>
            <a:picLocks noChangeAspect="1"/>
          </p:cNvPicPr>
          <p:nvPr/>
        </p:nvPicPr>
        <p:blipFill>
          <a:blip r:embed="rId2" cstate="print"/>
          <a:srcRect b="36140"/>
          <a:stretch>
            <a:fillRect/>
          </a:stretch>
        </p:blipFill>
        <p:spPr>
          <a:xfrm>
            <a:off x="2786608" y="1844824"/>
            <a:ext cx="3657600" cy="3401558"/>
          </a:xfrm>
          <a:prstGeom prst="star32">
            <a:avLst/>
          </a:prstGeom>
        </p:spPr>
      </p:pic>
      <p:sp>
        <p:nvSpPr>
          <p:cNvPr id="7" name="Title 1"/>
          <p:cNvSpPr txBox="1">
            <a:spLocks/>
          </p:cNvSpPr>
          <p:nvPr/>
        </p:nvSpPr>
        <p:spPr bwMode="auto">
          <a:xfrm>
            <a:off x="5148064" y="188640"/>
            <a:ext cx="40324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ts val="31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endParaRPr kumimoji="0" lang="en-CA" sz="2800" b="0" i="0" u="none" strike="noStrike" kern="0" cap="none" spc="0" normalizeH="0" baseline="0" noProof="0" dirty="0">
              <a:ln>
                <a:noFill/>
              </a:ln>
              <a:solidFill>
                <a:schemeClr val="bg1"/>
              </a:solidFill>
              <a:effectLst/>
              <a:uLnTx/>
              <a:uFillTx/>
              <a:latin typeface="Calibri" pitchFamily="34" charset="0"/>
              <a:ea typeface="+mj-ea"/>
              <a:cs typeface="+mj-cs"/>
            </a:endParaRPr>
          </a:p>
        </p:txBody>
      </p:sp>
      <p:sp>
        <p:nvSpPr>
          <p:cNvPr id="11" name="TextBox 8"/>
          <p:cNvSpPr txBox="1">
            <a:spLocks noChangeArrowheads="1"/>
          </p:cNvSpPr>
          <p:nvPr/>
        </p:nvSpPr>
        <p:spPr bwMode="auto">
          <a:xfrm>
            <a:off x="3635896" y="4509120"/>
            <a:ext cx="1944216" cy="369332"/>
          </a:xfrm>
          <a:prstGeom prst="rect">
            <a:avLst/>
          </a:prstGeom>
          <a:noFill/>
          <a:ln w="9525">
            <a:noFill/>
            <a:miter lim="800000"/>
            <a:headEnd/>
            <a:tailEnd/>
          </a:ln>
        </p:spPr>
        <p:txBody>
          <a:bodyPr wrap="square">
            <a:spAutoFit/>
          </a:bodyPr>
          <a:lstStyle/>
          <a:p>
            <a:pPr algn="ctr">
              <a:defRPr/>
            </a:pPr>
            <a:r>
              <a:rPr lang="en-CA" altLang="ko-KR" sz="900" dirty="0" smtClean="0">
                <a:solidFill>
                  <a:schemeClr val="tx1">
                    <a:lumMod val="75000"/>
                  </a:schemeClr>
                </a:solidFill>
              </a:rPr>
              <a:t>Jesus © </a:t>
            </a:r>
            <a:r>
              <a:rPr lang="en-CA" sz="900" dirty="0" smtClean="0">
                <a:solidFill>
                  <a:schemeClr val="tx1">
                    <a:lumMod val="75000"/>
                  </a:schemeClr>
                </a:solidFill>
              </a:rPr>
              <a:t>GospelGifs.com </a:t>
            </a:r>
          </a:p>
          <a:p>
            <a:pPr algn="ctr">
              <a:defRPr/>
            </a:pPr>
            <a:r>
              <a:rPr lang="en-CA" sz="900" dirty="0" smtClean="0">
                <a:solidFill>
                  <a:schemeClr val="tx1">
                    <a:lumMod val="75000"/>
                  </a:schemeClr>
                </a:solidFill>
              </a:rPr>
              <a:t>with permission</a:t>
            </a:r>
          </a:p>
        </p:txBody>
      </p:sp>
      <p:sp>
        <p:nvSpPr>
          <p:cNvPr id="8" name="Rectangle 7"/>
          <p:cNvSpPr/>
          <p:nvPr/>
        </p:nvSpPr>
        <p:spPr>
          <a:xfrm>
            <a:off x="4499992" y="3068960"/>
            <a:ext cx="274320" cy="1371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4492000" y="2644904"/>
            <a:ext cx="274320" cy="15544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79912" y="3212976"/>
            <a:ext cx="1728192" cy="369332"/>
          </a:xfrm>
          <a:prstGeom prst="rect">
            <a:avLst/>
          </a:prstGeom>
          <a:noFill/>
        </p:spPr>
        <p:txBody>
          <a:bodyPr wrap="square" rtlCol="0">
            <a:spAutoFit/>
          </a:bodyPr>
          <a:lstStyle/>
          <a:p>
            <a:pPr algn="ctr"/>
            <a:r>
              <a:rPr lang="en-US" b="1" dirty="0" err="1" smtClean="0"/>
              <a:t>Saya</a:t>
            </a:r>
            <a:r>
              <a:rPr lang="en-US" b="1" dirty="0" smtClean="0"/>
              <a:t> </a:t>
            </a:r>
            <a:r>
              <a:rPr lang="en-US" b="1" dirty="0" err="1" smtClean="0"/>
              <a:t>berbuat</a:t>
            </a:r>
            <a:endParaRPr lang="en-US" b="1" dirty="0"/>
          </a:p>
        </p:txBody>
      </p:sp>
      <p:sp>
        <p:nvSpPr>
          <p:cNvPr id="15" name="TextBox 14"/>
          <p:cNvSpPr txBox="1"/>
          <p:nvPr/>
        </p:nvSpPr>
        <p:spPr>
          <a:xfrm>
            <a:off x="0" y="6445011"/>
            <a:ext cx="9144000" cy="728405"/>
          </a:xfrm>
          <a:prstGeom prst="rect">
            <a:avLst/>
          </a:prstGeom>
          <a:noFill/>
        </p:spPr>
        <p:txBody>
          <a:bodyPr wrap="square" rtlCol="0">
            <a:spAutoFit/>
          </a:bodyPr>
          <a:lstStyle/>
          <a:p>
            <a:pPr lvl="0" algn="ctr">
              <a:lnSpc>
                <a:spcPts val="1400"/>
              </a:lnSpc>
              <a:spcAft>
                <a:spcPts val="0"/>
              </a:spcAft>
            </a:pPr>
            <a:endParaRPr lang="en-CA" altLang="ko-KR" sz="100" b="1" dirty="0" smtClean="0">
              <a:solidFill>
                <a:schemeClr val="bg1"/>
              </a:solidFill>
              <a:latin typeface="Calibri" pitchFamily="34" charset="0"/>
              <a:ea typeface="Malgun Gothic" pitchFamily="34" charset="-127"/>
              <a:cs typeface="Calibri" pitchFamily="34" charset="0"/>
            </a:endParaRPr>
          </a:p>
          <a:p>
            <a:pPr algn="ctr">
              <a:lnSpc>
                <a:spcPts val="1400"/>
              </a:lnSpc>
              <a:spcAft>
                <a:spcPts val="0"/>
              </a:spcAft>
            </a:pP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 </a:t>
            </a:r>
            <a:r>
              <a:rPr lang="en-US" sz="2400" b="1" dirty="0" err="1" smtClean="0">
                <a:solidFill>
                  <a:srgbClr val="FF0000"/>
                </a:solidFill>
                <a:latin typeface="Calibri" pitchFamily="34" charset="0"/>
                <a:cs typeface="Calibri" pitchFamily="34" charset="0"/>
              </a:rPr>
              <a:t>terima</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semua</a:t>
            </a:r>
            <a:r>
              <a:rPr lang="en-US" sz="2400" b="1" dirty="0" smtClean="0">
                <a:solidFill>
                  <a:srgbClr val="FF0000"/>
                </a:solidFill>
                <a:latin typeface="Calibri" pitchFamily="34" charset="0"/>
                <a:cs typeface="Calibri" pitchFamily="34" charset="0"/>
              </a:rPr>
              <a:t> yang </a:t>
            </a:r>
            <a:r>
              <a:rPr lang="en-US" sz="2400" b="1" dirty="0" err="1" smtClean="0">
                <a:solidFill>
                  <a:srgbClr val="FF0000"/>
                </a:solidFill>
                <a:latin typeface="Calibri" pitchFamily="34" charset="0"/>
                <a:cs typeface="Calibri" pitchFamily="34" charset="0"/>
              </a:rPr>
              <a:t>aku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lakukan</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untukmu</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melalui</a:t>
            </a:r>
            <a:r>
              <a:rPr lang="en-US" sz="2400" b="1" dirty="0" smtClean="0">
                <a:solidFill>
                  <a:srgbClr val="FF0000"/>
                </a:solidFill>
                <a:latin typeface="Calibri" pitchFamily="34" charset="0"/>
                <a:cs typeface="Calibri" pitchFamily="34" charset="0"/>
              </a:rPr>
              <a:t> </a:t>
            </a:r>
            <a:r>
              <a:rPr lang="en-US" sz="2400" b="1" dirty="0" err="1" smtClean="0">
                <a:solidFill>
                  <a:srgbClr val="FF0000"/>
                </a:solidFill>
                <a:latin typeface="Calibri" pitchFamily="34" charset="0"/>
                <a:cs typeface="Calibri" pitchFamily="34" charset="0"/>
              </a:rPr>
              <a:t>darahku</a:t>
            </a:r>
            <a:endParaRPr lang="en-US" sz="2400" b="1" dirty="0" smtClean="0">
              <a:solidFill>
                <a:srgbClr val="FF0000"/>
              </a:solidFill>
              <a:latin typeface="Calibri" pitchFamily="34" charset="0"/>
              <a:cs typeface="Calibri" pitchFamily="34" charset="0"/>
            </a:endParaRPr>
          </a:p>
          <a:p>
            <a:endParaRPr lang="en-US" dirty="0"/>
          </a:p>
        </p:txBody>
      </p:sp>
      <p:sp>
        <p:nvSpPr>
          <p:cNvPr id="14" name="Text Box 1"/>
          <p:cNvSpPr txBox="1">
            <a:spLocks noChangeArrowheads="1"/>
          </p:cNvSpPr>
          <p:nvPr/>
        </p:nvSpPr>
        <p:spPr bwMode="auto">
          <a:xfrm>
            <a:off x="0" y="-27384"/>
            <a:ext cx="9144000" cy="541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dibenarkan</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dalam</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Kristus</a:t>
            </a:r>
            <a:r>
              <a:rPr lang="en-CA" altLang="ko-KR" sz="1600" b="1" dirty="0" smtClean="0">
                <a:solidFill>
                  <a:schemeClr val="bg1"/>
                </a:solidFill>
                <a:latin typeface="Calibri" pitchFamily="34" charset="0"/>
                <a:ea typeface="Malgun Gothic" pitchFamily="34" charset="-127"/>
                <a:cs typeface="Calibri" pitchFamily="34" charset="0"/>
              </a:rPr>
              <a:t>, </a:t>
            </a:r>
            <a:r>
              <a:rPr lang="en-CA" altLang="ko-KR" sz="1600" b="1" dirty="0" err="1" smtClean="0">
                <a:solidFill>
                  <a:schemeClr val="bg1"/>
                </a:solidFill>
                <a:latin typeface="Calibri" pitchFamily="34" charset="0"/>
                <a:ea typeface="Malgun Gothic" pitchFamily="34" charset="-127"/>
                <a:cs typeface="Calibri" pitchFamily="34" charset="0"/>
              </a:rPr>
              <a:t>kebenaran</a:t>
            </a:r>
            <a:r>
              <a:rPr lang="en-CA" altLang="ko-KR" sz="1600" b="1" dirty="0" smtClean="0">
                <a:solidFill>
                  <a:schemeClr val="bg1"/>
                </a:solidFill>
                <a:latin typeface="Calibri" pitchFamily="34" charset="0"/>
                <a:ea typeface="Malgun Gothic" pitchFamily="34" charset="-127"/>
                <a:cs typeface="Calibri" pitchFamily="34" charset="0"/>
              </a:rPr>
              <a:t> Allah</a:t>
            </a:r>
            <a:endParaRPr lang="en-US" sz="1600" dirty="0" smtClean="0">
              <a:solidFill>
                <a:schemeClr val="bg1"/>
              </a:solidFill>
              <a:latin typeface="Calibri" pitchFamily="34" charset="0"/>
              <a:cs typeface="Calibri" pitchFamily="34" charset="0"/>
            </a:endParaRPr>
          </a:p>
          <a:p>
            <a:pPr lvl="0" algn="ctr">
              <a:lnSpc>
                <a:spcPts val="1350"/>
              </a:lnSpc>
              <a:spcAft>
                <a:spcPts val="0"/>
              </a:spcAf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Domba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Paskah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diampuni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damai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diperdamaikan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hidup</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kekal</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diangkat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diberkati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semua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berkat</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hikmat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kebenaran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pengudusan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dilepaskan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kuasa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kegelapan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kerajaan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Bait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Kudus </a:t>
            </a: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dalam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Bapa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persekutuan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jalan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kepada</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kasih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karunia-Nya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dijawab</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tahta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anugerah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segala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keperluan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dipenuhi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untuk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membantu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berdoa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Imam  </a:t>
            </a:r>
            <a:r>
              <a:rPr lang="en-CA" altLang="ko-KR" sz="1600" dirty="0" err="1" smtClean="0">
                <a:solidFill>
                  <a:schemeClr val="bg1"/>
                </a:solidFill>
                <a:latin typeface="Calibri" pitchFamily="34" charset="0"/>
                <a:ea typeface="Malgun Gothic" pitchFamily="34" charset="-127"/>
                <a:cs typeface="Calibri" pitchFamily="34" charset="0"/>
              </a:rPr>
              <a:t>Besar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adalah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Pengantara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Pembela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kita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karena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tebusan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pendamaian-Nya</a:t>
            </a:r>
            <a:r>
              <a:rPr lang="en-CA" altLang="ko-KR" sz="1600" dirty="0" smtClean="0">
                <a:solidFill>
                  <a:schemeClr val="bg1"/>
                </a:solidFill>
                <a:latin typeface="Calibri" pitchFamily="34" charset="0"/>
                <a:ea typeface="Malgun Gothic" pitchFamily="34" charset="-127"/>
                <a:cs typeface="Calibri" pitchFamily="34" charset="0"/>
              </a:rPr>
              <a:t> </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ditenggelamkan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bersatu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kematian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kebangkitan</a:t>
            </a:r>
            <a:r>
              <a:rPr lang="en-CA" altLang="ko-KR" sz="1600" dirty="0" smtClean="0">
                <a:solidFill>
                  <a:schemeClr val="bg1"/>
                </a:solidFill>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m</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600" dirty="0" smtClean="0">
              <a:solidFill>
                <a:schemeClr val="bg1"/>
              </a:solidFill>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sz="1600" dirty="0" err="1" smtClean="0">
                <a:solidFill>
                  <a:schemeClr val="bg1"/>
                </a:solidFill>
                <a:latin typeface="Calibri" pitchFamily="34" charset="0"/>
                <a:cs typeface="Calibri" pitchFamily="34" charset="0"/>
              </a:rPr>
              <a:t>mengikatkan</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pada</a:t>
            </a:r>
            <a:r>
              <a:rPr lang="en-CA" sz="1600" dirty="0" smtClean="0">
                <a:solidFill>
                  <a:schemeClr val="bg1"/>
                </a:solidFill>
                <a:latin typeface="Calibri" pitchFamily="34" charset="0"/>
                <a:cs typeface="Calibri" pitchFamily="34" charset="0"/>
              </a:rPr>
              <a:t> </a:t>
            </a:r>
            <a:r>
              <a:rPr lang="en-CA" sz="1600" dirty="0" err="1" smtClean="0">
                <a:solidFill>
                  <a:schemeClr val="bg1"/>
                </a:solidFill>
                <a:latin typeface="Calibri" pitchFamily="34" charset="0"/>
                <a:cs typeface="Calibri" pitchFamily="34" charset="0"/>
              </a:rPr>
              <a:t>Kristus</a:t>
            </a:r>
            <a:r>
              <a:rPr lang="en-CA" sz="1600" dirty="0" smtClean="0">
                <a:solidFill>
                  <a:schemeClr val="bg1"/>
                </a:solidFill>
                <a:latin typeface="Calibri" pitchFamily="34" charset="0"/>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satu</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duduk</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dengan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tersembunyi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dgn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dlm</a:t>
            </a:r>
            <a:r>
              <a:rPr lang="en-CA" altLang="ko-KR" sz="1600" dirty="0" smtClean="0">
                <a:solidFill>
                  <a:schemeClr val="bg1"/>
                </a:solidFill>
                <a:latin typeface="Calibri" pitchFamily="34" charset="0"/>
                <a:ea typeface="Malgun Gothic" pitchFamily="34" charset="-127"/>
                <a:cs typeface="Calibri" pitchFamily="34" charset="0"/>
              </a:rPr>
              <a:t> Allah</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ter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lahir</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endParaRPr lang="en-CA" altLang="ko-KR" sz="1600" dirty="0" smtClean="0">
              <a:solidFill>
                <a:schemeClr val="bg1"/>
              </a:solidFill>
              <a:latin typeface="Calibri" pitchFamily="34" charset="0"/>
              <a:ea typeface="Malgun Gothic" pitchFamily="34" charset="-127"/>
              <a:cs typeface="Calibri" pitchFamily="34" charset="0"/>
            </a:endParaRPr>
          </a:p>
          <a:p>
            <a:pPr lvl="0" algn="ctr" fontAlgn="base">
              <a:lnSpc>
                <a:spcPts val="1350"/>
              </a:lnSpc>
              <a:spcBef>
                <a:spcPct val="0"/>
              </a:spcBef>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dikaruniakan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menerima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memiliki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Roh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aliran-aliran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utusan-utusan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6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h</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terpilih</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imamat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rajani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bangsa</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kepunyaan</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sendiri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umat</a:t>
            </a:r>
            <a:r>
              <a:rPr lang="en-CA" altLang="ko-KR" sz="1600" dirty="0" smtClean="0">
                <a:solidFill>
                  <a:schemeClr val="bg1"/>
                </a:solidFill>
                <a:latin typeface="Calibri" pitchFamily="34" charset="0"/>
                <a:ea typeface="Malgun Gothic" pitchFamily="34" charset="-127"/>
                <a:cs typeface="Calibri" pitchFamily="34" charset="0"/>
              </a:rPr>
              <a:t>  Allah</a:t>
            </a:r>
          </a:p>
          <a:p>
            <a:pPr lvl="0" algn="ctr">
              <a:lnSpc>
                <a:spcPts val="1350"/>
              </a:lnSpc>
              <a:spcAft>
                <a:spcPts val="0"/>
              </a:spcAft>
            </a:pPr>
            <a:r>
              <a:rPr lang="en-CA" altLang="ko-KR" sz="1600" dirty="0" err="1" smtClean="0">
                <a:solidFill>
                  <a:schemeClr val="bg1"/>
                </a:solidFill>
                <a:latin typeface="Calibri" pitchFamily="34" charset="0"/>
                <a:ea typeface="Malgun Gothic" pitchFamily="34" charset="-127"/>
                <a:cs typeface="Calibri" pitchFamily="34" charset="0"/>
              </a:rPr>
              <a:t>kawan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sewarga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dari</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orang-orang</a:t>
            </a:r>
            <a:r>
              <a:rPr lang="en-CA" altLang="ko-KR" sz="1600" dirty="0" smtClean="0">
                <a:solidFill>
                  <a:schemeClr val="bg1"/>
                </a:solidFill>
                <a:latin typeface="Calibri" pitchFamily="34" charset="0"/>
                <a:ea typeface="Malgun Gothic" pitchFamily="34" charset="-127"/>
                <a:cs typeface="Calibri" pitchFamily="34" charset="0"/>
              </a:rPr>
              <a:t>     kudus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angota-anggota</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keluarga</a:t>
            </a:r>
            <a:r>
              <a:rPr lang="en-CA" altLang="ko-KR" sz="1600" dirty="0" smtClean="0">
                <a:solidFill>
                  <a:schemeClr val="bg1"/>
                </a:solidFill>
                <a:latin typeface="Calibri" pitchFamily="34" charset="0"/>
                <a:ea typeface="Malgun Gothic" pitchFamily="34" charset="-127"/>
                <a:cs typeface="Calibri" pitchFamily="34" charset="0"/>
              </a:rPr>
              <a:t>     Allah</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k</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600" dirty="0" smtClean="0">
                <a:solidFill>
                  <a:schemeClr val="bg1"/>
                </a:solidFill>
                <a:latin typeface="Calibri" pitchFamily="34" charset="0"/>
                <a:ea typeface="Malgun Gothic" pitchFamily="34" charset="-127"/>
                <a:cs typeface="Calibri" pitchFamily="34" charset="0"/>
              </a:rPr>
              <a:t> Allah </a:t>
            </a:r>
            <a:r>
              <a:rPr lang="en-CA" altLang="ko-KR" sz="1600" dirty="0" err="1" smtClean="0">
                <a:solidFill>
                  <a:schemeClr val="bg1"/>
                </a:solidFill>
                <a:latin typeface="Calibri" pitchFamily="34" charset="0"/>
                <a:ea typeface="Malgun Gothic" pitchFamily="34" charset="-127"/>
                <a:cs typeface="Calibri" pitchFamily="34" charset="0"/>
              </a:rPr>
              <a:t>dan</a:t>
            </a:r>
            <a:r>
              <a:rPr lang="en-CA" altLang="ko-KR" sz="1600" dirty="0" smtClean="0">
                <a:solidFill>
                  <a:schemeClr val="bg1"/>
                </a:solidFill>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err="1" smtClean="0">
                <a:solidFill>
                  <a:schemeClr val="bg1"/>
                </a:solidFill>
                <a:latin typeface="Calibri" pitchFamily="34" charset="0"/>
                <a:ea typeface="Malgun Gothic" pitchFamily="34" charset="-127"/>
                <a:cs typeface="Calibri" pitchFamily="34" charset="0"/>
              </a:rPr>
              <a:t>d</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600" dirty="0" err="1" smtClean="0">
                <a:solidFill>
                  <a:schemeClr val="bg1"/>
                </a:solidFill>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600" dirty="0" smtClean="0">
                <a:solidFill>
                  <a:schemeClr val="bg1"/>
                </a:solidFill>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kumimoji="0" lang="en-CA" altLang="ko-KR" sz="16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6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R="0" lvl="0" algn="ctr" defTabSz="914400" rtl="0" eaLnBrk="1" fontAlgn="base" latinLnBrk="0" hangingPunct="1">
              <a:lnSpc>
                <a:spcPts val="1350"/>
              </a:lnSpc>
              <a:spcBef>
                <a:spcPct val="0"/>
              </a:spcBef>
              <a:spcAft>
                <a:spcPts val="0"/>
              </a:spcAft>
              <a:buClrTx/>
              <a:buSzTx/>
              <a:buFontTx/>
              <a:buNone/>
              <a:tabLst/>
            </a:pPr>
            <a:r>
              <a:rPr lang="en-CA" altLang="ko-KR" sz="1600" b="1" dirty="0" err="1" smtClean="0">
                <a:solidFill>
                  <a:schemeClr val="bg1"/>
                </a:solidFill>
                <a:latin typeface="Calibri" pitchFamily="34" charset="0"/>
                <a:ea typeface="Malgun Gothic" pitchFamily="34" charset="-127"/>
                <a:cs typeface="Calibri" pitchFamily="34" charset="0"/>
              </a:rPr>
              <a:t>d</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6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6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lang="en-US" sz="2400" b="1" dirty="0" smtClean="0">
              <a:solidFill>
                <a:srgbClr val="FF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512" y="2502024"/>
            <a:ext cx="2438400" cy="1143000"/>
          </a:xfrm>
        </p:spPr>
        <p:txBody>
          <a:bodyPr>
            <a:noAutofit/>
          </a:bodyPr>
          <a:lstStyle/>
          <a:p>
            <a:pPr lvl="0">
              <a:defRPr/>
            </a:pPr>
            <a:r>
              <a:rPr lang="en-US" sz="2800" b="1" dirty="0" smtClean="0">
                <a:solidFill>
                  <a:schemeClr val="tx1"/>
                </a:solidFill>
                <a:latin typeface="Calibri" pitchFamily="34" charset="0"/>
                <a:cs typeface="Calibri" pitchFamily="34" charset="0"/>
              </a:rPr>
              <a:t>agama </a:t>
            </a:r>
            <a:r>
              <a:rPr lang="en-US" sz="2800" b="1" dirty="0" err="1" smtClean="0">
                <a:solidFill>
                  <a:schemeClr val="tx1"/>
                </a:solidFill>
                <a:latin typeface="Calibri" pitchFamily="34" charset="0"/>
                <a:cs typeface="Calibri" pitchFamily="34" charset="0"/>
              </a:rPr>
              <a:t>Budha</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berkata</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 </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 </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melakukan.</a:t>
            </a:r>
            <a:br>
              <a:rPr lang="fi-FI" sz="2800" dirty="0" smtClean="0">
                <a:solidFill>
                  <a:schemeClr val="tx1"/>
                </a:solidFill>
                <a:latin typeface="Calibri" pitchFamily="34" charset="0"/>
                <a:cs typeface="Calibri" pitchFamily="34" charset="0"/>
              </a:rPr>
            </a:br>
            <a:r>
              <a:rPr lang="fi-FI" sz="2800" dirty="0" smtClean="0">
                <a:solidFill>
                  <a:schemeClr val="tx1"/>
                </a:solidFill>
                <a:latin typeface="Calibri" pitchFamily="34" charset="0"/>
                <a:cs typeface="Calibri" pitchFamily="34" charset="0"/>
              </a:rPr>
              <a:t>Kamu lakukan</a:t>
            </a:r>
            <a:r>
              <a:rPr lang="en-US" sz="2800" dirty="0" smtClean="0">
                <a:solidFill>
                  <a:schemeClr val="tx1"/>
                </a:solidFill>
                <a:latin typeface="Calibri" pitchFamily="34" charset="0"/>
                <a:cs typeface="Calibri" pitchFamily="34" charset="0"/>
              </a:rPr>
              <a:t>.</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r>
            <a:br>
              <a:rPr lang="en-US" sz="2800" dirty="0" smtClean="0">
                <a:solidFill>
                  <a:schemeClr val="tx1"/>
                </a:solidFill>
                <a:latin typeface="Calibri" pitchFamily="34" charset="0"/>
                <a:cs typeface="Calibri" pitchFamily="34" charset="0"/>
              </a:rPr>
            </a:b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Delapan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jalur</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lipat</a:t>
            </a:r>
            <a:endParaRPr lang="en-US" sz="2800" dirty="0">
              <a:solidFill>
                <a:schemeClr val="tx1"/>
              </a:solidFill>
              <a:latin typeface="Calibri" pitchFamily="34" charset="0"/>
              <a:cs typeface="Calibri" pitchFamily="34" charset="0"/>
            </a:endParaRPr>
          </a:p>
        </p:txBody>
      </p:sp>
      <p:sp>
        <p:nvSpPr>
          <p:cNvPr id="3" name="Title 1"/>
          <p:cNvSpPr txBox="1">
            <a:spLocks/>
          </p:cNvSpPr>
          <p:nvPr/>
        </p:nvSpPr>
        <p:spPr>
          <a:xfrm>
            <a:off x="1763688" y="2492896"/>
            <a:ext cx="3276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p>
          <a:p>
            <a:pPr lvl="0" algn="ctr">
              <a:spcBef>
                <a:spcPct val="0"/>
              </a:spcBef>
              <a:defRPr/>
            </a:pP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berkata</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lang="fi-FI" sz="2800" dirty="0" smtClean="0">
                <a:latin typeface="Calibri" pitchFamily="34" charset="0"/>
                <a:ea typeface="+mj-ea"/>
                <a:cs typeface="Calibri" pitchFamily="34" charset="0"/>
              </a:rPr>
              <a:t>melakukan </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melakukan</a:t>
            </a:r>
          </a:p>
          <a:p>
            <a:pPr lvl="0" algn="ctr">
              <a:spcBef>
                <a:spcPct val="0"/>
              </a:spcBef>
              <a:defRPr/>
            </a:pPr>
            <a:r>
              <a:rPr lang="fi-FI" sz="2800" dirty="0" smtClean="0">
                <a:latin typeface="Calibri" pitchFamily="34" charset="0"/>
                <a:ea typeface="+mj-ea"/>
                <a:cs typeface="Calibri" pitchFamily="34" charset="0"/>
              </a:rPr>
              <a:t>semua yang </a:t>
            </a:r>
          </a:p>
          <a:p>
            <a:pPr lvl="0" algn="ctr">
              <a:spcBef>
                <a:spcPct val="0"/>
              </a:spcBef>
              <a:defRPr/>
            </a:pPr>
            <a:r>
              <a:rPr lang="fi-FI" sz="2800" dirty="0" smtClean="0">
                <a:latin typeface="Calibri" pitchFamily="34" charset="0"/>
                <a:ea typeface="+mj-ea"/>
                <a:cs typeface="Calibri" pitchFamily="34" charset="0"/>
              </a:rPr>
              <a:t>Allah </a:t>
            </a:r>
          </a:p>
          <a:p>
            <a:pPr lvl="0" algn="ctr">
              <a:spcBef>
                <a:spcPct val="0"/>
              </a:spcBef>
              <a:defRPr/>
            </a:pPr>
            <a:r>
              <a:rPr lang="fi-FI" sz="2800" dirty="0" smtClean="0">
                <a:latin typeface="Calibri" pitchFamily="34" charset="0"/>
                <a:ea typeface="+mj-ea"/>
                <a:cs typeface="Calibri" pitchFamily="34" charset="0"/>
              </a:rPr>
              <a:t>inginkan</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Kamu</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lakukan</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Lima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rukun</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Islam</a:t>
            </a:r>
            <a:endParaRPr kumimoji="0" lang="en-US" sz="2800" b="0" i="0" u="none" strike="noStrike" kern="120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4" name="Title 1"/>
          <p:cNvSpPr txBox="1">
            <a:spLocks/>
          </p:cNvSpPr>
          <p:nvPr/>
        </p:nvSpPr>
        <p:spPr>
          <a:xfrm>
            <a:off x="6263952" y="2718048"/>
            <a:ext cx="3132584" cy="1143000"/>
          </a:xfrm>
          <a:prstGeom prst="rect">
            <a:avLst/>
          </a:prstGeom>
        </p:spPr>
        <p:txBody>
          <a:bodyPr vert="horz" lIns="91440" tIns="45720" rIns="91440" bIns="45720" rtlCol="0" anchor="ctr">
            <a:noAutofit/>
          </a:bodyPr>
          <a:lstStyle/>
          <a:p>
            <a:pPr lvl="0" algn="ctr" fontAlgn="auto">
              <a:spcAft>
                <a:spcPts val="0"/>
              </a:spcAft>
              <a:defRPr/>
            </a:pPr>
            <a:r>
              <a:rPr lang="en-US" sz="2800" b="1" dirty="0" err="1" smtClean="0">
                <a:latin typeface="Calibri" pitchFamily="34" charset="0"/>
                <a:cs typeface="Calibri" pitchFamily="34" charset="0"/>
              </a:rPr>
              <a:t>Īsā</a:t>
            </a:r>
            <a:r>
              <a:rPr lang="en-US" sz="2800" b="1" dirty="0" smtClean="0">
                <a:latin typeface="Calibri" pitchFamily="34" charset="0"/>
                <a:cs typeface="Calibri" pitchFamily="34" charset="0"/>
              </a:rPr>
              <a:t> al-</a:t>
            </a:r>
            <a:r>
              <a:rPr lang="en-US" sz="2800" b="1" dirty="0" err="1" smtClean="0">
                <a:latin typeface="Calibri" pitchFamily="34" charset="0"/>
                <a:cs typeface="Calibri" pitchFamily="34" charset="0"/>
              </a:rPr>
              <a:t>Masīḥ</a:t>
            </a:r>
            <a:r>
              <a:rPr lang="en-US" sz="2800" b="1" dirty="0" smtClean="0">
                <a:latin typeface="Calibri" pitchFamily="34" charset="0"/>
                <a:cs typeface="Calibri" pitchFamily="34" charset="0"/>
              </a:rPr>
              <a:t>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j-ea"/>
                <a:cs typeface="Calibri" pitchFamily="34" charset="0"/>
              </a:rPr>
              <a:t>berkata</a:t>
            </a:r>
            <a: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1200" cap="none" spc="0" normalizeH="0" baseline="0" noProof="0" dirty="0" smtClean="0">
                <a:ln>
                  <a:noFill/>
                </a:ln>
                <a:solidFill>
                  <a:schemeClr val="tx1"/>
                </a:solidFill>
                <a:effectLst/>
                <a:uLnTx/>
                <a:uFillTx/>
                <a:latin typeface="Calibri" pitchFamily="34" charset="0"/>
                <a:ea typeface="+mj-ea"/>
                <a:cs typeface="Calibri" pitchFamily="34" charset="0"/>
              </a:rPr>
            </a:br>
            <a:r>
              <a:rPr lang="en-US" sz="2800" dirty="0" smtClean="0">
                <a:latin typeface="Calibri" pitchFamily="34" charset="0"/>
                <a:ea typeface="+mj-ea"/>
                <a:cs typeface="Calibri" pitchFamily="34" charset="0"/>
              </a:rPr>
              <a:t>SELESAI.</a:t>
            </a:r>
          </a:p>
          <a:p>
            <a:pPr lvl="0" algn="ctr">
              <a:spcBef>
                <a:spcPct val="0"/>
              </a:spcBef>
              <a:defRPr/>
            </a:pPr>
            <a:r>
              <a:rPr lang="en-US" sz="2800" dirty="0" err="1" smtClean="0">
                <a:latin typeface="Calibri" pitchFamily="34" charset="0"/>
                <a:ea typeface="+mj-ea"/>
                <a:cs typeface="Calibri" pitchFamily="34" charset="0"/>
              </a:rPr>
              <a:t>Saya</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melakukan</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Kamu</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menerima</a:t>
            </a:r>
            <a:r>
              <a:rPr lang="en-US" sz="2800" dirty="0" smtClean="0">
                <a:latin typeface="Calibri" pitchFamily="34" charset="0"/>
                <a:ea typeface="+mj-ea"/>
                <a:cs typeface="Calibri" pitchFamily="34" charset="0"/>
              </a:rPr>
              <a:t>.</a:t>
            </a:r>
          </a:p>
          <a:p>
            <a:pPr lvl="0" algn="ctr">
              <a:spcBef>
                <a:spcPct val="0"/>
              </a:spcBef>
              <a:defRPr/>
            </a:pPr>
            <a:r>
              <a:rPr lang="en-US" sz="2800" dirty="0" smtClean="0">
                <a:latin typeface="Calibri" pitchFamily="34" charset="0"/>
                <a:ea typeface="+mj-ea"/>
                <a:cs typeface="Calibri" pitchFamily="34" charset="0"/>
              </a:rPr>
              <a:t>AKU </a:t>
            </a:r>
            <a:r>
              <a:rPr lang="en-US" sz="2800" dirty="0" err="1" smtClean="0">
                <a:latin typeface="Calibri" pitchFamily="34" charset="0"/>
                <a:ea typeface="+mj-ea"/>
                <a:cs typeface="Calibri" pitchFamily="34" charset="0"/>
              </a:rPr>
              <a:t>semua</a:t>
            </a:r>
            <a:r>
              <a:rPr lang="en-US" sz="2800" dirty="0" smtClean="0">
                <a:latin typeface="Calibri" pitchFamily="34" charset="0"/>
                <a:ea typeface="+mj-ea"/>
                <a:cs typeface="Calibri" pitchFamily="34" charset="0"/>
              </a:rPr>
              <a:t> yang </a:t>
            </a:r>
            <a:r>
              <a:rPr lang="en-US" sz="2800" dirty="0" err="1" smtClean="0">
                <a:latin typeface="Calibri" pitchFamily="34" charset="0"/>
                <a:ea typeface="+mj-ea"/>
                <a:cs typeface="Calibri" pitchFamily="34" charset="0"/>
              </a:rPr>
              <a:t>kamu</a:t>
            </a:r>
            <a:r>
              <a:rPr lang="en-US" sz="2800" dirty="0" smtClean="0">
                <a:latin typeface="Calibri" pitchFamily="34" charset="0"/>
                <a:ea typeface="+mj-ea"/>
                <a:cs typeface="Calibri" pitchFamily="34" charset="0"/>
              </a:rPr>
              <a:t> </a:t>
            </a:r>
            <a:r>
              <a:rPr lang="en-US" sz="2800" dirty="0" err="1" smtClean="0">
                <a:latin typeface="Calibri" pitchFamily="34" charset="0"/>
                <a:ea typeface="+mj-ea"/>
                <a:cs typeface="Calibri" pitchFamily="34" charset="0"/>
              </a:rPr>
              <a:t>butuhkan</a:t>
            </a:r>
            <a:r>
              <a:rPr lang="en-US" sz="2800" dirty="0" smtClean="0">
                <a:latin typeface="Calibri" pitchFamily="34" charset="0"/>
                <a:ea typeface="+mj-ea"/>
                <a:cs typeface="Calibri" pitchFamily="34"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800" dirty="0" smtClean="0">
              <a:latin typeface="Calibri" pitchFamily="34" charset="0"/>
              <a:ea typeface="+mj-ea"/>
              <a:cs typeface="Calibri" pitchFamily="34" charset="0"/>
            </a:endParaRPr>
          </a:p>
          <a:p>
            <a:pPr lvl="0" algn="ctr">
              <a:spcBef>
                <a:spcPct val="0"/>
              </a:spcBef>
              <a:defRPr/>
            </a:pPr>
            <a:endParaRPr lang="en-US" sz="2800" b="1" dirty="0" smtClean="0">
              <a:solidFill>
                <a:schemeClr val="bg1"/>
              </a:solidFill>
              <a:latin typeface="Calibri" pitchFamily="34" charset="0"/>
              <a:cs typeface="Calibri" pitchFamily="34" charset="0"/>
            </a:endParaRPr>
          </a:p>
          <a:p>
            <a:pPr lvl="0" algn="ctr">
              <a:spcBef>
                <a:spcPct val="0"/>
              </a:spcBef>
              <a:defRPr/>
            </a:pPr>
            <a:endParaRPr lang="en-US" sz="2800" b="1" dirty="0" smtClean="0">
              <a:solidFill>
                <a:schemeClr val="bg1"/>
              </a:solidFill>
              <a:latin typeface="Calibri" pitchFamily="34" charset="0"/>
              <a:cs typeface="Calibri" pitchFamily="34" charset="0"/>
            </a:endParaRPr>
          </a:p>
          <a:p>
            <a:pPr lvl="0" algn="ctr">
              <a:spcBef>
                <a:spcPct val="0"/>
              </a:spcBef>
              <a:defRPr/>
            </a:pPr>
            <a:r>
              <a:rPr lang="en-US" sz="2800" b="1" dirty="0" err="1" smtClean="0">
                <a:latin typeface="Calibri" pitchFamily="34" charset="0"/>
                <a:cs typeface="Calibri" pitchFamily="34" charset="0"/>
              </a:rPr>
              <a:t>Datang</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kepada</a:t>
            </a:r>
            <a:r>
              <a:rPr lang="en-US" sz="2800" b="1" dirty="0" smtClean="0">
                <a:latin typeface="Calibri" pitchFamily="34" charset="0"/>
                <a:cs typeface="Calibri" pitchFamily="34" charset="0"/>
              </a:rPr>
              <a:t>-</a:t>
            </a:r>
          </a:p>
          <a:p>
            <a:pPr lvl="0" algn="ctr">
              <a:spcBef>
                <a:spcPct val="0"/>
              </a:spcBef>
              <a:defRPr/>
            </a:pPr>
            <a:r>
              <a:rPr lang="en-US" sz="2800" b="1" dirty="0" smtClean="0">
                <a:latin typeface="Calibri" pitchFamily="34" charset="0"/>
                <a:cs typeface="Calibri" pitchFamily="34" charset="0"/>
              </a:rPr>
              <a:t>Ku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minum</a:t>
            </a:r>
            <a:r>
              <a:rPr lang="en-US" sz="2800" b="1" dirty="0" smtClean="0">
                <a:latin typeface="Calibri" pitchFamily="34" charset="0"/>
                <a:cs typeface="Calibri" pitchFamily="34" charset="0"/>
              </a:rPr>
              <a:t>!</a:t>
            </a:r>
            <a:endParaRPr kumimoji="0" lang="en-US" sz="2800" b="0" i="0" u="none" strike="noStrike" kern="1200" cap="none" spc="0" normalizeH="0" baseline="0" noProof="0" dirty="0">
              <a:ln>
                <a:noFill/>
              </a:ln>
              <a:effectLst/>
              <a:uLnTx/>
              <a:uFillTx/>
              <a:latin typeface="Calibri" pitchFamily="34" charset="0"/>
              <a:ea typeface="+mj-ea"/>
              <a:cs typeface="Calibri" pitchFamily="34" charset="0"/>
            </a:endParaRPr>
          </a:p>
        </p:txBody>
      </p:sp>
      <p:sp>
        <p:nvSpPr>
          <p:cNvPr id="7" name="TextBox 6"/>
          <p:cNvSpPr txBox="1"/>
          <p:nvPr/>
        </p:nvSpPr>
        <p:spPr>
          <a:xfrm>
            <a:off x="152400" y="6106180"/>
            <a:ext cx="4267200" cy="523220"/>
          </a:xfrm>
          <a:prstGeom prst="rect">
            <a:avLst/>
          </a:prstGeom>
          <a:noFill/>
        </p:spPr>
        <p:txBody>
          <a:bodyPr wrap="square" rtlCol="0">
            <a:spAutoFit/>
          </a:bodyPr>
          <a:lstStyle/>
          <a:p>
            <a:pPr algn="ctr"/>
            <a:r>
              <a:rPr lang="en-US" sz="1400" dirty="0" smtClean="0"/>
              <a:t>More free resources on the grace of God in Christ </a:t>
            </a:r>
            <a:r>
              <a:rPr lang="en-CA" sz="1400" dirty="0" smtClean="0">
                <a:latin typeface="Arial Narrow" pitchFamily="34" charset="0"/>
              </a:rPr>
              <a:t>@</a:t>
            </a:r>
            <a:r>
              <a:rPr lang="en-US" sz="1400" dirty="0" smtClean="0"/>
              <a:t> www.GraceGodChrist.com</a:t>
            </a:r>
            <a:endParaRPr lang="en-US" sz="1400" dirty="0"/>
          </a:p>
        </p:txBody>
      </p:sp>
      <p:sp>
        <p:nvSpPr>
          <p:cNvPr id="8" name="Title 1"/>
          <p:cNvSpPr txBox="1">
            <a:spLocks/>
          </p:cNvSpPr>
          <p:nvPr/>
        </p:nvSpPr>
        <p:spPr bwMode="auto">
          <a:xfrm>
            <a:off x="4365848" y="2492896"/>
            <a:ext cx="2438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Hinduisme</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berkata</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 </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 </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melakukan.</a:t>
            </a:r>
            <a:b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fi-FI"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Kamu lakukan</a:t>
            </a: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r>
            <a:b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br>
            <a:r>
              <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rPr>
              <a:t> </a:t>
            </a:r>
            <a:r>
              <a:rPr kumimoji="0" lang="en-US" sz="2800" b="0" i="0" u="none" strike="noStrike" kern="0" cap="none" spc="0" normalizeH="0" baseline="0" noProof="0" dirty="0" err="1" smtClean="0">
                <a:ln>
                  <a:noFill/>
                </a:ln>
                <a:solidFill>
                  <a:schemeClr val="tx1"/>
                </a:solidFill>
                <a:effectLst/>
                <a:uLnTx/>
                <a:uFillTx/>
                <a:latin typeface="Calibri" pitchFamily="34" charset="0"/>
                <a:ea typeface="+mj-ea"/>
                <a:cs typeface="Calibri" pitchFamily="34" charset="0"/>
              </a:rPr>
              <a:t>Banyak</a:t>
            </a:r>
            <a:endParaRPr kumimoji="0" lang="en-US" sz="2800" b="0" i="0" u="none" strike="noStrike" kern="0" cap="none" spc="0" normalizeH="0" baseline="0" noProof="0" dirty="0" smtClean="0">
              <a:ln>
                <a:noFill/>
              </a:ln>
              <a:solidFill>
                <a:schemeClr val="tx1"/>
              </a:solidFill>
              <a:effectLst/>
              <a:uLnTx/>
              <a:uFillTx/>
              <a:latin typeface="Calibri" pitchFamily="34" charset="0"/>
              <a:ea typeface="+mj-ea"/>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kern="0" dirty="0" err="1" smtClean="0">
                <a:latin typeface="Calibri" pitchFamily="34" charset="0"/>
                <a:ea typeface="+mj-ea"/>
                <a:cs typeface="Calibri" pitchFamily="34" charset="0"/>
              </a:rPr>
              <a:t>jalan</a:t>
            </a:r>
            <a:endParaRPr kumimoji="0" lang="en-US" sz="2800" b="0" i="0" u="none" strike="noStrike" kern="0" cap="none" spc="0" normalizeH="0" baseline="0" noProof="0" dirty="0">
              <a:ln>
                <a:noFill/>
              </a:ln>
              <a:solidFill>
                <a:schemeClr val="tx1"/>
              </a:solidFill>
              <a:effectLst/>
              <a:uLnTx/>
              <a:uFillTx/>
              <a:latin typeface="Calibri" pitchFamily="34" charset="0"/>
              <a:ea typeface="+mj-ea"/>
              <a:cs typeface="Calibri" pitchFamily="34" charset="0"/>
            </a:endParaRPr>
          </a:p>
        </p:txBody>
      </p:sp>
      <p:sp>
        <p:nvSpPr>
          <p:cNvPr id="9" name="Rectangle 8"/>
          <p:cNvSpPr/>
          <p:nvPr/>
        </p:nvSpPr>
        <p:spPr>
          <a:xfrm>
            <a:off x="7623760" y="3281536"/>
            <a:ext cx="548640" cy="228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7638608" y="2823200"/>
            <a:ext cx="548640" cy="21031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818312" y="3573016"/>
            <a:ext cx="2146176" cy="605294"/>
          </a:xfrm>
          <a:prstGeom prst="rect">
            <a:avLst/>
          </a:prstGeom>
          <a:noFill/>
        </p:spPr>
        <p:txBody>
          <a:bodyPr wrap="square" rtlCol="0">
            <a:spAutoFit/>
          </a:bodyPr>
          <a:lstStyle/>
          <a:p>
            <a:pPr algn="ctr">
              <a:lnSpc>
                <a:spcPts val="2000"/>
              </a:lnSpc>
            </a:pPr>
            <a:r>
              <a:rPr lang="en-US" sz="2000" b="1" dirty="0" err="1" smtClean="0"/>
              <a:t>Aku</a:t>
            </a:r>
            <a:r>
              <a:rPr lang="en-US" sz="2000" b="1" dirty="0" smtClean="0"/>
              <a:t> </a:t>
            </a:r>
            <a:r>
              <a:rPr lang="en-US" sz="2000" b="1" dirty="0" err="1" smtClean="0"/>
              <a:t>lakukan</a:t>
            </a:r>
            <a:r>
              <a:rPr lang="en-US" sz="2000" b="1" dirty="0" smtClean="0"/>
              <a:t>  </a:t>
            </a:r>
            <a:r>
              <a:rPr lang="en-US" sz="2000" b="1" dirty="0" err="1" smtClean="0"/>
              <a:t>untukmu</a:t>
            </a:r>
            <a:endParaRPr lang="en-US" sz="2000" b="1"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extBox 3"/>
          <p:cNvSpPr txBox="1"/>
          <p:nvPr/>
        </p:nvSpPr>
        <p:spPr>
          <a:xfrm rot="18967428">
            <a:off x="410527" y="878214"/>
            <a:ext cx="2376264" cy="584775"/>
          </a:xfrm>
          <a:prstGeom prst="rect">
            <a:avLst/>
          </a:prstGeom>
          <a:noFill/>
        </p:spPr>
        <p:txBody>
          <a:bodyPr wrap="square" rtlCol="0">
            <a:spAutoFit/>
          </a:bodyPr>
          <a:lstStyle/>
          <a:p>
            <a:pPr algn="ctr"/>
            <a:r>
              <a:rPr lang="en-CA" sz="3200" dirty="0" smtClean="0">
                <a:solidFill>
                  <a:srgbClr val="00FF00"/>
                </a:solidFill>
              </a:rPr>
              <a:t>Muhammad</a:t>
            </a:r>
            <a:endParaRPr lang="en-CA" sz="3200" dirty="0">
              <a:solidFill>
                <a:srgbClr val="00FF00"/>
              </a:solidFill>
            </a:endParaRPr>
          </a:p>
        </p:txBody>
      </p:sp>
      <p:sp>
        <p:nvSpPr>
          <p:cNvPr id="10" name="TextBox 9"/>
          <p:cNvSpPr txBox="1"/>
          <p:nvPr/>
        </p:nvSpPr>
        <p:spPr>
          <a:xfrm>
            <a:off x="3347864" y="332656"/>
            <a:ext cx="2376264" cy="584775"/>
          </a:xfrm>
          <a:prstGeom prst="rect">
            <a:avLst/>
          </a:prstGeom>
          <a:noFill/>
        </p:spPr>
        <p:txBody>
          <a:bodyPr wrap="square" rtlCol="0">
            <a:spAutoFit/>
          </a:bodyPr>
          <a:lstStyle/>
          <a:p>
            <a:pPr algn="ctr"/>
            <a:r>
              <a:rPr lang="en-US" sz="3200" b="1" dirty="0" err="1" smtClean="0">
                <a:solidFill>
                  <a:srgbClr val="00FF00"/>
                </a:solidFill>
                <a:latin typeface="Calibri" pitchFamily="34" charset="0"/>
                <a:cs typeface="Calibri" pitchFamily="34" charset="0"/>
              </a:rPr>
              <a:t>Īsā</a:t>
            </a:r>
            <a:r>
              <a:rPr lang="en-US" sz="3200" b="1" dirty="0" smtClean="0">
                <a:solidFill>
                  <a:srgbClr val="00FF00"/>
                </a:solidFill>
                <a:latin typeface="Calibri" pitchFamily="34" charset="0"/>
                <a:cs typeface="Calibri" pitchFamily="34" charset="0"/>
              </a:rPr>
              <a:t> al-</a:t>
            </a:r>
            <a:r>
              <a:rPr lang="en-US" sz="3200" b="1" dirty="0" err="1" smtClean="0">
                <a:solidFill>
                  <a:srgbClr val="00FF00"/>
                </a:solidFill>
                <a:latin typeface="Calibri" pitchFamily="34" charset="0"/>
                <a:cs typeface="Calibri" pitchFamily="34" charset="0"/>
              </a:rPr>
              <a:t>Masīḥ</a:t>
            </a:r>
            <a:endParaRPr lang="en-CA" sz="3200" dirty="0">
              <a:solidFill>
                <a:srgbClr val="00FF00"/>
              </a:solidFill>
            </a:endParaRPr>
          </a:p>
        </p:txBody>
      </p:sp>
      <p:sp>
        <p:nvSpPr>
          <p:cNvPr id="11" name="TextBox 10"/>
          <p:cNvSpPr txBox="1"/>
          <p:nvPr/>
        </p:nvSpPr>
        <p:spPr>
          <a:xfrm>
            <a:off x="3347864" y="5376118"/>
            <a:ext cx="2376264" cy="1077218"/>
          </a:xfrm>
          <a:prstGeom prst="rect">
            <a:avLst/>
          </a:prstGeom>
          <a:noFill/>
        </p:spPr>
        <p:txBody>
          <a:bodyPr wrap="square" rtlCol="0">
            <a:spAutoFit/>
          </a:bodyPr>
          <a:lstStyle/>
          <a:p>
            <a:pPr algn="ctr"/>
            <a:r>
              <a:rPr lang="en-CA" sz="3200" dirty="0" smtClean="0">
                <a:solidFill>
                  <a:srgbClr val="00FF00"/>
                </a:solidFill>
              </a:rPr>
              <a:t>Guru</a:t>
            </a:r>
          </a:p>
          <a:p>
            <a:pPr algn="ctr"/>
            <a:r>
              <a:rPr lang="en-CA" sz="3200" dirty="0" smtClean="0">
                <a:solidFill>
                  <a:srgbClr val="00FF00"/>
                </a:solidFill>
              </a:rPr>
              <a:t>Hindu</a:t>
            </a:r>
            <a:endParaRPr lang="en-CA" sz="3200" dirty="0">
              <a:solidFill>
                <a:srgbClr val="00FF00"/>
              </a:solidFill>
            </a:endParaRPr>
          </a:p>
        </p:txBody>
      </p:sp>
      <p:sp>
        <p:nvSpPr>
          <p:cNvPr id="12" name="TextBox 11"/>
          <p:cNvSpPr txBox="1"/>
          <p:nvPr/>
        </p:nvSpPr>
        <p:spPr>
          <a:xfrm rot="18967428">
            <a:off x="236529" y="5558734"/>
            <a:ext cx="2376264" cy="584775"/>
          </a:xfrm>
          <a:prstGeom prst="rect">
            <a:avLst/>
          </a:prstGeom>
          <a:noFill/>
        </p:spPr>
        <p:txBody>
          <a:bodyPr wrap="square" rtlCol="0">
            <a:spAutoFit/>
          </a:bodyPr>
          <a:lstStyle/>
          <a:p>
            <a:pPr algn="ctr"/>
            <a:r>
              <a:rPr lang="en-CA" sz="3200" dirty="0" smtClean="0">
                <a:solidFill>
                  <a:srgbClr val="00FF00"/>
                </a:solidFill>
              </a:rPr>
              <a:t>Musa</a:t>
            </a:r>
            <a:endParaRPr lang="en-CA" sz="3200" dirty="0">
              <a:solidFill>
                <a:srgbClr val="00FF00"/>
              </a:solidFill>
            </a:endParaRPr>
          </a:p>
        </p:txBody>
      </p:sp>
      <p:sp>
        <p:nvSpPr>
          <p:cNvPr id="14" name="TextBox 13"/>
          <p:cNvSpPr txBox="1"/>
          <p:nvPr/>
        </p:nvSpPr>
        <p:spPr>
          <a:xfrm rot="2632572" flipH="1">
            <a:off x="6645241" y="5558734"/>
            <a:ext cx="2376264" cy="584775"/>
          </a:xfrm>
          <a:prstGeom prst="rect">
            <a:avLst/>
          </a:prstGeom>
          <a:noFill/>
        </p:spPr>
        <p:txBody>
          <a:bodyPr wrap="square" rtlCol="0">
            <a:spAutoFit/>
          </a:bodyPr>
          <a:lstStyle/>
          <a:p>
            <a:pPr algn="ctr"/>
            <a:r>
              <a:rPr lang="en-CA" sz="3200" dirty="0" err="1" smtClean="0">
                <a:solidFill>
                  <a:srgbClr val="00FF00"/>
                </a:solidFill>
              </a:rPr>
              <a:t>Budha</a:t>
            </a:r>
            <a:endParaRPr lang="en-CA" sz="3200" dirty="0">
              <a:solidFill>
                <a:srgbClr val="00FF00"/>
              </a:solidFill>
            </a:endParaRPr>
          </a:p>
        </p:txBody>
      </p:sp>
      <p:sp>
        <p:nvSpPr>
          <p:cNvPr id="16" name="TextBox 15"/>
          <p:cNvSpPr txBox="1"/>
          <p:nvPr/>
        </p:nvSpPr>
        <p:spPr>
          <a:xfrm rot="2632572" flipH="1">
            <a:off x="6531207" y="878214"/>
            <a:ext cx="2376264" cy="584775"/>
          </a:xfrm>
          <a:prstGeom prst="rect">
            <a:avLst/>
          </a:prstGeom>
          <a:noFill/>
        </p:spPr>
        <p:txBody>
          <a:bodyPr wrap="square" rtlCol="0">
            <a:spAutoFit/>
          </a:bodyPr>
          <a:lstStyle/>
          <a:p>
            <a:pPr algn="ctr"/>
            <a:r>
              <a:rPr lang="en-CA" sz="3200" dirty="0" err="1" smtClean="0">
                <a:solidFill>
                  <a:srgbClr val="00FF00"/>
                </a:solidFill>
              </a:rPr>
              <a:t>Konfusius</a:t>
            </a:r>
            <a:endParaRPr lang="en-CA" sz="3200" dirty="0">
              <a:solidFill>
                <a:srgbClr val="00FF00"/>
              </a:solidFill>
            </a:endParaRPr>
          </a:p>
        </p:txBody>
      </p:sp>
      <p:sp>
        <p:nvSpPr>
          <p:cNvPr id="15" name="TextBox 14"/>
          <p:cNvSpPr txBox="1"/>
          <p:nvPr/>
        </p:nvSpPr>
        <p:spPr>
          <a:xfrm>
            <a:off x="179512" y="2336681"/>
            <a:ext cx="8964488" cy="3108543"/>
          </a:xfrm>
          <a:prstGeom prst="rect">
            <a:avLst/>
          </a:prstGeom>
          <a:noFill/>
        </p:spPr>
        <p:txBody>
          <a:bodyPr wrap="square" rtlCol="0">
            <a:spAutoFit/>
          </a:bodyPr>
          <a:lstStyle/>
          <a:p>
            <a:pPr algn="ctr"/>
            <a:r>
              <a:rPr lang="en-US" sz="2800" b="1" dirty="0" err="1" smtClean="0">
                <a:latin typeface="Calibri" pitchFamily="34" charset="0"/>
                <a:cs typeface="Calibri" pitchFamily="34" charset="0"/>
              </a:rPr>
              <a:t>Adakah</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bisa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memberi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kepada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berkat-berkat</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ini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Apakah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ada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orang</a:t>
            </a:r>
            <a:r>
              <a:rPr lang="en-US" sz="2800" b="1" dirty="0" smtClean="0">
                <a:latin typeface="Calibri" pitchFamily="34" charset="0"/>
                <a:cs typeface="Calibri" pitchFamily="34" charset="0"/>
              </a:rPr>
              <a:t> lain yang </a:t>
            </a:r>
            <a:r>
              <a:rPr lang="en-US" sz="2800" b="1" dirty="0" err="1" smtClean="0">
                <a:latin typeface="Calibri" pitchFamily="34" charset="0"/>
                <a:cs typeface="Calibri" pitchFamily="34" charset="0"/>
              </a:rPr>
              <a:t>mati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sebagai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pengorbanan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Tuhan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satu</a:t>
            </a:r>
            <a:r>
              <a:rPr lang="en-US" sz="2800" b="1" dirty="0" smtClean="0">
                <a:latin typeface="Calibri" pitchFamily="34" charset="0"/>
                <a:cs typeface="Calibri" pitchFamily="34" charset="0"/>
              </a:rPr>
              <a:t> kali </a:t>
            </a:r>
            <a:r>
              <a:rPr lang="en-US" sz="2800" b="1" dirty="0" err="1" smtClean="0">
                <a:latin typeface="Calibri" pitchFamily="34" charset="0"/>
                <a:cs typeface="Calibri" pitchFamily="34" charset="0"/>
              </a:rPr>
              <a:t>untuk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selamanya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oleh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dosa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dalam</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Apakah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ada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orang</a:t>
            </a:r>
            <a:r>
              <a:rPr lang="en-US" sz="2800" b="1" dirty="0" smtClean="0">
                <a:latin typeface="Calibri" pitchFamily="34" charset="0"/>
                <a:cs typeface="Calibri" pitchFamily="34" charset="0"/>
              </a:rPr>
              <a:t> lain </a:t>
            </a:r>
            <a:r>
              <a:rPr lang="en-US" sz="2800" b="1" dirty="0" err="1" smtClean="0">
                <a:latin typeface="Calibri" pitchFamily="34" charset="0"/>
                <a:cs typeface="Calibri" pitchFamily="34" charset="0"/>
              </a:rPr>
              <a:t>sebagai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Anak</a:t>
            </a:r>
            <a:r>
              <a:rPr lang="en-US" sz="2800" b="1" dirty="0" smtClean="0">
                <a:latin typeface="Calibri" pitchFamily="34" charset="0"/>
                <a:cs typeface="Calibri" pitchFamily="34" charset="0"/>
              </a:rPr>
              <a:t> Allah yang </a:t>
            </a:r>
            <a:r>
              <a:rPr lang="en-US" sz="2800" b="1" dirty="0" err="1" smtClean="0">
                <a:latin typeface="Calibri" pitchFamily="34" charset="0"/>
                <a:cs typeface="Calibri" pitchFamily="34" charset="0"/>
              </a:rPr>
              <a:t>tak</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terbatas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Mesias</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Tuhan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telah</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bangkit</a:t>
            </a:r>
            <a:r>
              <a:rPr lang="en-US" sz="2800" b="1" dirty="0" smtClean="0">
                <a:latin typeface="Calibri" pitchFamily="34" charset="0"/>
                <a:cs typeface="Calibri" pitchFamily="34" charset="0"/>
              </a:rPr>
              <a:t>, </a:t>
            </a:r>
          </a:p>
          <a:p>
            <a:pPr algn="ctr"/>
            <a:r>
              <a:rPr lang="en-US" sz="2800" b="1" dirty="0" smtClean="0">
                <a:latin typeface="Calibri" pitchFamily="34" charset="0"/>
                <a:cs typeface="Calibri" pitchFamily="34" charset="0"/>
              </a:rPr>
              <a:t>yang </a:t>
            </a:r>
            <a:r>
              <a:rPr lang="en-US" sz="2800" b="1" dirty="0" err="1" smtClean="0">
                <a:latin typeface="Calibri" pitchFamily="34" charset="0"/>
                <a:cs typeface="Calibri" pitchFamily="34" charset="0"/>
              </a:rPr>
              <a:t>menyediakan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dirinya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sendiri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segala</a:t>
            </a:r>
            <a:r>
              <a:rPr lang="en-US" sz="2800" b="1" dirty="0" smtClean="0">
                <a:latin typeface="Calibri" pitchFamily="34" charset="0"/>
                <a:cs typeface="Calibri" pitchFamily="34" charset="0"/>
              </a:rPr>
              <a:t> yang </a:t>
            </a:r>
            <a:r>
              <a:rPr lang="en-US" sz="2800" b="1" dirty="0" err="1" smtClean="0">
                <a:latin typeface="Calibri" pitchFamily="34" charset="0"/>
                <a:cs typeface="Calibri" pitchFamily="34" charset="0"/>
              </a:rPr>
              <a:t>kita</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butuhkan</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di</a:t>
            </a:r>
            <a:r>
              <a:rPr lang="en-US" sz="2800" b="1" dirty="0" smtClean="0">
                <a:latin typeface="Calibri" pitchFamily="34" charset="0"/>
                <a:cs typeface="Calibri" pitchFamily="34" charset="0"/>
              </a:rPr>
              <a:t> </a:t>
            </a:r>
            <a:r>
              <a:rPr lang="en-US" sz="2800" b="1" dirty="0" err="1" smtClean="0">
                <a:latin typeface="Calibri" pitchFamily="34" charset="0"/>
                <a:cs typeface="Calibri" pitchFamily="34" charset="0"/>
              </a:rPr>
              <a:t>dalam</a:t>
            </a:r>
            <a:r>
              <a:rPr lang="en-US" sz="2800" b="1" dirty="0" smtClean="0">
                <a:latin typeface="Calibri" pitchFamily="34" charset="0"/>
                <a:cs typeface="Calibri" pitchFamily="34" charset="0"/>
              </a:rPr>
              <a:t> Allah?</a:t>
            </a:r>
            <a:endParaRPr lang="en-CA" sz="2800" b="1" dirty="0">
              <a:latin typeface="Calibri" pitchFamily="34" charset="0"/>
              <a:cs typeface="Calibri" pitchFamily="34" charset="0"/>
            </a:endParaRPr>
          </a:p>
        </p:txBody>
      </p:sp>
      <p:sp>
        <p:nvSpPr>
          <p:cNvPr id="17" name="Rectangle 16"/>
          <p:cNvSpPr/>
          <p:nvPr/>
        </p:nvSpPr>
        <p:spPr>
          <a:xfrm>
            <a:off x="4089648" y="1196752"/>
            <a:ext cx="91440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rot="16200000">
            <a:off x="3912488" y="1529368"/>
            <a:ext cx="1280160" cy="1828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5" name="Picture 24" descr="www.clipartfest.com aaf199e4e5444100a944d574457b2f7a_animated-powerpoint-templates-free-animated-clipart-for-ppt_1024-768.gif"/>
          <p:cNvPicPr>
            <a:picLocks noChangeAspect="1"/>
          </p:cNvPicPr>
          <p:nvPr/>
        </p:nvPicPr>
        <p:blipFill>
          <a:blip r:embed="rId3" cstate="print"/>
          <a:stretch>
            <a:fillRect/>
          </a:stretch>
        </p:blipFill>
        <p:spPr>
          <a:xfrm>
            <a:off x="0" y="548680"/>
            <a:ext cx="4480560" cy="3360420"/>
          </a:xfrm>
          <a:prstGeom prst="rect">
            <a:avLst/>
          </a:prstGeom>
        </p:spPr>
      </p:pic>
      <p:sp>
        <p:nvSpPr>
          <p:cNvPr id="26" name="Rectangle 25"/>
          <p:cNvSpPr/>
          <p:nvPr/>
        </p:nvSpPr>
        <p:spPr>
          <a:xfrm>
            <a:off x="2195736" y="1916832"/>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907704" y="2132856"/>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DSCN9624e.JPG"/>
          <p:cNvPicPr>
            <a:picLocks noChangeAspect="1"/>
          </p:cNvPicPr>
          <p:nvPr/>
        </p:nvPicPr>
        <p:blipFill>
          <a:blip r:embed="rId4" cstate="print"/>
          <a:stretch>
            <a:fillRect/>
          </a:stretch>
        </p:blipFill>
        <p:spPr>
          <a:xfrm>
            <a:off x="8174672" y="-99392"/>
            <a:ext cx="1005840" cy="1865905"/>
          </a:xfrm>
          <a:prstGeom prst="rect">
            <a:avLst/>
          </a:prstGeom>
        </p:spPr>
      </p:pic>
      <p:pic>
        <p:nvPicPr>
          <p:cNvPr id="15" name="Picture 14" descr="https://encrypted-tbn2.google.com/images?q=tbn:ANd9GcSDMCJexFU6n6yHn1MnQUaifzXjbrz6B6D0RDJvSqC3oRqNUmHbKw"/>
          <p:cNvPicPr>
            <a:picLocks noChangeAspect="1" noChangeArrowheads="1"/>
          </p:cNvPicPr>
          <p:nvPr/>
        </p:nvPicPr>
        <p:blipFill>
          <a:blip r:embed="rId5" cstate="print"/>
          <a:srcRect t="21086" b="19015"/>
          <a:stretch>
            <a:fillRect/>
          </a:stretch>
        </p:blipFill>
        <p:spPr bwMode="auto">
          <a:xfrm>
            <a:off x="7452320" y="4149080"/>
            <a:ext cx="2112263" cy="1224136"/>
          </a:xfrm>
          <a:prstGeom prst="rect">
            <a:avLst/>
          </a:prstGeom>
          <a:noFill/>
          <a:ln w="9525">
            <a:noFill/>
            <a:miter lim="800000"/>
            <a:headEnd/>
            <a:tailEnd/>
          </a:ln>
        </p:spPr>
      </p:pic>
      <p:pic>
        <p:nvPicPr>
          <p:cNvPr id="9223" name="Picture 13" descr="couple Korean TV.png"/>
          <p:cNvPicPr>
            <a:picLocks noChangeAspect="1"/>
          </p:cNvPicPr>
          <p:nvPr/>
        </p:nvPicPr>
        <p:blipFill>
          <a:blip r:embed="rId6" cstate="print"/>
          <a:srcRect l="136" t="10083" r="7133" b="18551"/>
          <a:stretch>
            <a:fillRect/>
          </a:stretch>
        </p:blipFill>
        <p:spPr bwMode="auto">
          <a:xfrm>
            <a:off x="6156176" y="3140968"/>
            <a:ext cx="1447140" cy="1440160"/>
          </a:xfrm>
          <a:prstGeom prst="rect">
            <a:avLst/>
          </a:prstGeom>
          <a:noFill/>
          <a:ln w="9525">
            <a:noFill/>
            <a:miter lim="800000"/>
            <a:headEnd/>
            <a:tailEnd/>
          </a:ln>
        </p:spPr>
      </p:pic>
      <p:pic>
        <p:nvPicPr>
          <p:cNvPr id="12" name="Picture 11" descr="Girls' Generation's Jessica Jung Soo Yeon wallpapers 1024x1024 (04).jpg"/>
          <p:cNvPicPr>
            <a:picLocks noChangeAspect="1"/>
          </p:cNvPicPr>
          <p:nvPr/>
        </p:nvPicPr>
        <p:blipFill>
          <a:blip r:embed="rId7" cstate="print"/>
          <a:srcRect l="11230" r="4547"/>
          <a:stretch>
            <a:fillRect/>
          </a:stretch>
        </p:blipFill>
        <p:spPr>
          <a:xfrm>
            <a:off x="4499992" y="-27384"/>
            <a:ext cx="1371600" cy="1664490"/>
          </a:xfrm>
          <a:prstGeom prst="rect">
            <a:avLst/>
          </a:prstGeom>
        </p:spPr>
      </p:pic>
      <p:pic>
        <p:nvPicPr>
          <p:cNvPr id="13" name="Picture 6" descr="hyundai-yf1.jpg"/>
          <p:cNvPicPr>
            <a:picLocks noChangeAspect="1"/>
          </p:cNvPicPr>
          <p:nvPr/>
        </p:nvPicPr>
        <p:blipFill>
          <a:blip r:embed="rId8" cstate="print"/>
          <a:srcRect l="12199" t="34460" r="-2204" b="12688"/>
          <a:stretch>
            <a:fillRect/>
          </a:stretch>
        </p:blipFill>
        <p:spPr bwMode="auto">
          <a:xfrm>
            <a:off x="6660232" y="1628799"/>
            <a:ext cx="2570702" cy="1005840"/>
          </a:xfrm>
          <a:prstGeom prst="rect">
            <a:avLst/>
          </a:prstGeom>
          <a:noFill/>
          <a:ln w="9525">
            <a:noFill/>
            <a:miter lim="800000"/>
            <a:headEnd/>
            <a:tailEnd/>
          </a:ln>
        </p:spPr>
      </p:pic>
      <p:pic>
        <p:nvPicPr>
          <p:cNvPr id="9222" name="Picture 8" descr="http://www.google.com/url?source=imglanding&amp;ct=img&amp;q=http://cache2.allpostersimages.com/p/LRG/16/1654/TCJGD00Z/posters/beer-bottles-decisions.jpg&amp;sa=X&amp;ei=xujJT9z8GaHNmAWMsPXuDg&amp;ved=0CAkQ8wc&amp;usg=AFQjCNGDhNEbmBD9d4OHc8y-kcZnSmI-NA"/>
          <p:cNvPicPr>
            <a:picLocks noChangeAspect="1" noChangeArrowheads="1"/>
          </p:cNvPicPr>
          <p:nvPr/>
        </p:nvPicPr>
        <p:blipFill>
          <a:blip r:embed="rId9" cstate="print"/>
          <a:srcRect t="29937" r="31382" b="44067"/>
          <a:stretch>
            <a:fillRect/>
          </a:stretch>
        </p:blipFill>
        <p:spPr bwMode="auto">
          <a:xfrm>
            <a:off x="4499992" y="4437112"/>
            <a:ext cx="3108960" cy="1080120"/>
          </a:xfrm>
          <a:prstGeom prst="rect">
            <a:avLst/>
          </a:prstGeom>
          <a:noFill/>
          <a:ln w="9525">
            <a:noFill/>
            <a:miter lim="800000"/>
            <a:headEnd/>
            <a:tailEnd/>
          </a:ln>
        </p:spPr>
      </p:pic>
      <p:pic>
        <p:nvPicPr>
          <p:cNvPr id="14" name="Picture 13" descr="riches stacked US dollars.jpg"/>
          <p:cNvPicPr>
            <a:picLocks noChangeAspect="1"/>
          </p:cNvPicPr>
          <p:nvPr/>
        </p:nvPicPr>
        <p:blipFill>
          <a:blip r:embed="rId10" cstate="print"/>
          <a:srcRect l="12704" t="16368" r="17870" b="52792"/>
          <a:stretch>
            <a:fillRect/>
          </a:stretch>
        </p:blipFill>
        <p:spPr>
          <a:xfrm>
            <a:off x="6660232" y="2420887"/>
            <a:ext cx="2483768" cy="792089"/>
          </a:xfrm>
          <a:prstGeom prst="rect">
            <a:avLst/>
          </a:prstGeom>
        </p:spPr>
      </p:pic>
      <p:pic>
        <p:nvPicPr>
          <p:cNvPr id="3952642" name="Picture 2" descr="http://cache4.asset-cache.net/gc/452113368-philipp-lahm-of-germany-holds-the-world-cup-gettyimages.jpg?v=1&amp;c=IWSAsset&amp;k=2&amp;d=GkZZ8bf5zL1ZiijUmxa7QZhQ0rQ%2fYe7v%2bPK7US7rq7vinQsGaUwE3vvTp7oTPLLi2Eo6ymE4YM%2bveykwdW7r2XnVy9kQB7Ub22PJf2bGfBA%3d"/>
          <p:cNvPicPr>
            <a:picLocks noChangeAspect="1" noChangeArrowheads="1"/>
          </p:cNvPicPr>
          <p:nvPr/>
        </p:nvPicPr>
        <p:blipFill>
          <a:blip r:embed="rId11" cstate="print"/>
          <a:srcRect l="20591" t="5066" r="19934" b="32217"/>
          <a:stretch>
            <a:fillRect/>
          </a:stretch>
        </p:blipFill>
        <p:spPr bwMode="auto">
          <a:xfrm>
            <a:off x="4479385" y="1628800"/>
            <a:ext cx="2226329" cy="1554480"/>
          </a:xfrm>
          <a:prstGeom prst="rect">
            <a:avLst/>
          </a:prstGeom>
          <a:noFill/>
        </p:spPr>
      </p:pic>
      <p:pic>
        <p:nvPicPr>
          <p:cNvPr id="17" name="Picture 16" descr="www.clipartkid.com free-music-clip-art-081510-vector-clip-art-free-clipart-images-qxAPdD-clipart.jpg"/>
          <p:cNvPicPr>
            <a:picLocks noChangeAspect="1"/>
          </p:cNvPicPr>
          <p:nvPr/>
        </p:nvPicPr>
        <p:blipFill>
          <a:blip r:embed="rId12" cstate="print"/>
          <a:stretch>
            <a:fillRect/>
          </a:stretch>
        </p:blipFill>
        <p:spPr>
          <a:xfrm>
            <a:off x="5868144" y="-27384"/>
            <a:ext cx="2338576" cy="1673604"/>
          </a:xfrm>
          <a:prstGeom prst="rect">
            <a:avLst/>
          </a:prstGeom>
        </p:spPr>
      </p:pic>
      <p:pic>
        <p:nvPicPr>
          <p:cNvPr id="19" name="Picture 18" descr="happy children www.gospelgifs.com.gif"/>
          <p:cNvPicPr>
            <a:picLocks noChangeAspect="1"/>
          </p:cNvPicPr>
          <p:nvPr/>
        </p:nvPicPr>
        <p:blipFill>
          <a:blip r:embed="rId13" cstate="print"/>
          <a:srcRect l="6251" t="6486" r="7500"/>
          <a:stretch>
            <a:fillRect/>
          </a:stretch>
        </p:blipFill>
        <p:spPr>
          <a:xfrm>
            <a:off x="4489581" y="3212976"/>
            <a:ext cx="1666595" cy="1224136"/>
          </a:xfrm>
          <a:prstGeom prst="rect">
            <a:avLst/>
          </a:prstGeom>
        </p:spPr>
      </p:pic>
      <p:pic>
        <p:nvPicPr>
          <p:cNvPr id="20" name="Picture 19" descr="101 email.jpg"/>
          <p:cNvPicPr>
            <a:picLocks noChangeAspect="1"/>
          </p:cNvPicPr>
          <p:nvPr/>
        </p:nvPicPr>
        <p:blipFill>
          <a:blip r:embed="rId14" cstate="print"/>
          <a:srcRect l="45386" t="60323" r="30209" b="14252"/>
          <a:stretch>
            <a:fillRect/>
          </a:stretch>
        </p:blipFill>
        <p:spPr>
          <a:xfrm>
            <a:off x="7596336" y="3212976"/>
            <a:ext cx="1554480" cy="1008112"/>
          </a:xfrm>
          <a:prstGeom prst="rect">
            <a:avLst/>
          </a:prstGeom>
        </p:spPr>
      </p:pic>
      <p:sp>
        <p:nvSpPr>
          <p:cNvPr id="21" name="WordArt 2"/>
          <p:cNvSpPr>
            <a:spLocks noChangeArrowheads="1" noChangeShapeType="1" noTextEdit="1"/>
          </p:cNvSpPr>
          <p:nvPr/>
        </p:nvSpPr>
        <p:spPr bwMode="auto">
          <a:xfrm>
            <a:off x="1187624" y="1052736"/>
            <a:ext cx="2160240" cy="1512168"/>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TUHAN</a:t>
            </a:r>
            <a:endParaRPr lang="en-CA" sz="1200" kern="10" spc="0" dirty="0">
              <a:ln w="9525">
                <a:solidFill>
                  <a:srgbClr val="000000"/>
                </a:solidFill>
                <a:round/>
                <a:headEnd/>
                <a:tailEnd/>
              </a:ln>
              <a:solidFill>
                <a:srgbClr val="FFC000"/>
              </a:solidFill>
              <a:effectLst/>
            </a:endParaRPr>
          </a:p>
        </p:txBody>
      </p:sp>
      <p:pic>
        <p:nvPicPr>
          <p:cNvPr id="22" name="Picture 21" descr="egyptian.gif"/>
          <p:cNvPicPr>
            <a:picLocks noChangeAspect="1"/>
          </p:cNvPicPr>
          <p:nvPr/>
        </p:nvPicPr>
        <p:blipFill>
          <a:blip r:embed="rId15" cstate="print"/>
          <a:stretch>
            <a:fillRect/>
          </a:stretch>
        </p:blipFill>
        <p:spPr>
          <a:xfrm>
            <a:off x="1133872" y="988167"/>
            <a:ext cx="2286000" cy="1360713"/>
          </a:xfrm>
          <a:prstGeom prst="rect">
            <a:avLst/>
          </a:prstGeom>
        </p:spPr>
      </p:pic>
      <p:pic>
        <p:nvPicPr>
          <p:cNvPr id="23" name="Picture 22" descr="egyptian.gif"/>
          <p:cNvPicPr>
            <a:picLocks noChangeAspect="1"/>
          </p:cNvPicPr>
          <p:nvPr/>
        </p:nvPicPr>
        <p:blipFill>
          <a:blip r:embed="rId15" cstate="print"/>
          <a:stretch>
            <a:fillRect/>
          </a:stretch>
        </p:blipFill>
        <p:spPr>
          <a:xfrm rot="7200000">
            <a:off x="1781395" y="2056766"/>
            <a:ext cx="2286000" cy="1360713"/>
          </a:xfrm>
          <a:prstGeom prst="rect">
            <a:avLst/>
          </a:prstGeom>
        </p:spPr>
      </p:pic>
      <p:pic>
        <p:nvPicPr>
          <p:cNvPr id="24" name="Picture 23" descr="egyptian.gif"/>
          <p:cNvPicPr>
            <a:picLocks noChangeAspect="1"/>
          </p:cNvPicPr>
          <p:nvPr/>
        </p:nvPicPr>
        <p:blipFill>
          <a:blip r:embed="rId15" cstate="print"/>
          <a:stretch>
            <a:fillRect/>
          </a:stretch>
        </p:blipFill>
        <p:spPr>
          <a:xfrm rot="14400000" flipH="1">
            <a:off x="540101" y="2028126"/>
            <a:ext cx="2286000" cy="1360713"/>
          </a:xfrm>
          <a:prstGeom prst="rect">
            <a:avLst/>
          </a:prstGeom>
        </p:spPr>
      </p:pic>
      <p:sp>
        <p:nvSpPr>
          <p:cNvPr id="28" name="TextBox 27"/>
          <p:cNvSpPr txBox="1"/>
          <p:nvPr/>
        </p:nvSpPr>
        <p:spPr>
          <a:xfrm>
            <a:off x="1187624" y="-27384"/>
            <a:ext cx="2088232" cy="553998"/>
          </a:xfrm>
          <a:prstGeom prst="rect">
            <a:avLst/>
          </a:prstGeom>
          <a:noFill/>
        </p:spPr>
        <p:txBody>
          <a:bodyPr wrap="square" rtlCol="0">
            <a:spAutoFit/>
          </a:bodyPr>
          <a:lstStyle/>
          <a:p>
            <a:pPr algn="ctr"/>
            <a:r>
              <a:rPr lang="en-CA" sz="1000" dirty="0" smtClean="0">
                <a:solidFill>
                  <a:schemeClr val="tx1">
                    <a:lumMod val="85000"/>
                  </a:schemeClr>
                </a:solidFill>
              </a:rPr>
              <a:t>smiley © sherv.net</a:t>
            </a:r>
          </a:p>
          <a:p>
            <a:pPr algn="ctr"/>
            <a:r>
              <a:rPr lang="en-CA" sz="1000" dirty="0" smtClean="0">
                <a:solidFill>
                  <a:schemeClr val="tx1">
                    <a:lumMod val="85000"/>
                  </a:schemeClr>
                </a:solidFill>
              </a:rPr>
              <a:t>Jumping heart © www.fg-a.com</a:t>
            </a:r>
          </a:p>
          <a:p>
            <a:pPr algn="ctr"/>
            <a:r>
              <a:rPr lang="en-CA" sz="1000" dirty="0" smtClean="0">
                <a:solidFill>
                  <a:schemeClr val="tx1">
                    <a:lumMod val="85000"/>
                  </a:schemeClr>
                </a:solidFill>
              </a:rPr>
              <a:t>People circle © clipartfest.com</a:t>
            </a:r>
            <a:endParaRPr lang="en-CA" dirty="0">
              <a:solidFill>
                <a:schemeClr val="tx1">
                  <a:lumMod val="85000"/>
                </a:schemeClr>
              </a:solidFill>
            </a:endParaRPr>
          </a:p>
        </p:txBody>
      </p:sp>
      <p:pic>
        <p:nvPicPr>
          <p:cNvPr id="27" name="Picture 26" descr="www.fg-a.com valentine 2-jumping-heart.gif"/>
          <p:cNvPicPr>
            <a:picLocks noChangeAspect="1"/>
          </p:cNvPicPr>
          <p:nvPr/>
        </p:nvPicPr>
        <p:blipFill>
          <a:blip r:embed="rId16" cstate="print"/>
          <a:stretch>
            <a:fillRect/>
          </a:stretch>
        </p:blipFill>
        <p:spPr>
          <a:xfrm>
            <a:off x="1700808" y="1628800"/>
            <a:ext cx="1143000" cy="1333500"/>
          </a:xfrm>
          <a:prstGeom prst="rect">
            <a:avLst/>
          </a:prstGeom>
        </p:spPr>
      </p:pic>
      <p:sp>
        <p:nvSpPr>
          <p:cNvPr id="29" name="Title 1"/>
          <p:cNvSpPr txBox="1">
            <a:spLocks/>
          </p:cNvSpPr>
          <p:nvPr/>
        </p:nvSpPr>
        <p:spPr>
          <a:xfrm>
            <a:off x="0" y="5229200"/>
            <a:ext cx="9144000" cy="1656184"/>
          </a:xfrm>
          <a:prstGeom prst="rect">
            <a:avLst/>
          </a:prstGeom>
          <a:solidFill>
            <a:srgbClr val="002060"/>
          </a:solidFill>
          <a:ln>
            <a:solidFill>
              <a:srgbClr val="002060"/>
            </a:solidFill>
          </a:ln>
        </p:spPr>
        <p:txBody>
          <a:bodyPr>
            <a:noAutofit/>
          </a:bodyPr>
          <a:lstStyle/>
          <a:p>
            <a:pPr algn="ctr"/>
            <a:r>
              <a:rPr lang="en-US" sz="2300" b="1" dirty="0" err="1" smtClean="0">
                <a:latin typeface="Calibri" pitchFamily="34" charset="0"/>
                <a:cs typeface="Calibri" pitchFamily="34" charset="0"/>
              </a:rPr>
              <a:t>Sukacita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dan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kepuasan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adalah</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di</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dalam</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Kristus</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bukan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kecantikan</a:t>
            </a:r>
            <a:r>
              <a:rPr lang="en-US" sz="2300" b="1" dirty="0" smtClean="0">
                <a:latin typeface="Calibri" pitchFamily="34" charset="0"/>
                <a:cs typeface="Calibri" pitchFamily="34" charset="0"/>
              </a:rPr>
              <a:t>, music, </a:t>
            </a:r>
            <a:r>
              <a:rPr lang="en-US" sz="2300" b="1" dirty="0" err="1" smtClean="0">
                <a:latin typeface="Calibri" pitchFamily="34" charset="0"/>
                <a:cs typeface="Calibri" pitchFamily="34" charset="0"/>
              </a:rPr>
              <a:t>ponsel</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pintar</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olahraga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mobil-mobil</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uang</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teman-teman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percintaan</a:t>
            </a:r>
            <a:r>
              <a:rPr lang="en-US" sz="2300" b="1" dirty="0" smtClean="0">
                <a:latin typeface="Calibri" pitchFamily="34" charset="0"/>
                <a:cs typeface="Calibri" pitchFamily="34" charset="0"/>
              </a:rPr>
              <a:t>, sex, </a:t>
            </a:r>
            <a:r>
              <a:rPr lang="en-US" sz="2300" b="1" dirty="0" err="1" smtClean="0">
                <a:latin typeface="Calibri" pitchFamily="34" charset="0"/>
                <a:cs typeface="Calibri" pitchFamily="34" charset="0"/>
              </a:rPr>
              <a:t>makanan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minuman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pesta-pesta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rumah</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atau</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pekerjaan-pekerjaan</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Yesus</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memiliki</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sukacita</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tertinggi</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tanpa</a:t>
            </a:r>
            <a:r>
              <a:rPr lang="en-US" sz="2300" b="1" dirty="0" smtClean="0">
                <a:latin typeface="Calibri" pitchFamily="34" charset="0"/>
                <a:cs typeface="Calibri" pitchFamily="34" charset="0"/>
              </a:rPr>
              <a:t> sex </a:t>
            </a:r>
            <a:r>
              <a:rPr lang="en-US" sz="2300" b="1" dirty="0" err="1" smtClean="0">
                <a:latin typeface="Calibri" pitchFamily="34" charset="0"/>
                <a:cs typeface="Calibri" pitchFamily="34" charset="0"/>
              </a:rPr>
              <a:t>atau</a:t>
            </a:r>
            <a:r>
              <a:rPr lang="en-US" sz="2300" b="1" dirty="0" smtClean="0">
                <a:latin typeface="Calibri" pitchFamily="34" charset="0"/>
                <a:cs typeface="Calibri" pitchFamily="34" charset="0"/>
              </a:rPr>
              <a:t> </a:t>
            </a:r>
            <a:r>
              <a:rPr lang="en-US" sz="2300" b="1" dirty="0" err="1" smtClean="0">
                <a:latin typeface="Calibri" pitchFamily="34" charset="0"/>
                <a:cs typeface="Calibri" pitchFamily="34" charset="0"/>
              </a:rPr>
              <a:t>uang</a:t>
            </a:r>
            <a:r>
              <a:rPr lang="en-US" sz="2300" b="1" dirty="0" smtClean="0">
                <a:latin typeface="Calibri" pitchFamily="34" charset="0"/>
                <a:cs typeface="Calibri" pitchFamily="34" charset="0"/>
              </a:rPr>
              <a:t>!</a:t>
            </a:r>
            <a:endParaRPr lang="en-CA" sz="2300" b="1" dirty="0" smtClean="0">
              <a:latin typeface="Calibri" pitchFamily="34" charset="0"/>
              <a:cs typeface="Calibri" pitchFamily="34" charset="0"/>
            </a:endParaRPr>
          </a:p>
          <a:p>
            <a:r>
              <a:rPr lang="en-US" sz="2800" dirty="0" smtClean="0"/>
              <a:t> </a:t>
            </a:r>
            <a:endParaRPr lang="en-CA" sz="2800" dirty="0" smtClean="0"/>
          </a:p>
          <a:p>
            <a:r>
              <a:rPr lang="en-US" sz="2800" dirty="0" smtClean="0"/>
              <a:t> </a:t>
            </a:r>
            <a:endParaRPr lang="en-CA" sz="2800" dirty="0" smtClean="0"/>
          </a:p>
          <a:p>
            <a:r>
              <a:rPr lang="en-US" sz="2800" dirty="0" smtClean="0"/>
              <a:t> </a:t>
            </a:r>
            <a:endParaRPr lang="en-CA" sz="2800" dirty="0"/>
          </a:p>
        </p:txBody>
      </p:sp>
      <p:sp>
        <p:nvSpPr>
          <p:cNvPr id="31" name="TextBox 30"/>
          <p:cNvSpPr txBox="1"/>
          <p:nvPr/>
        </p:nvSpPr>
        <p:spPr>
          <a:xfrm>
            <a:off x="251520" y="3934797"/>
            <a:ext cx="3960440" cy="1200329"/>
          </a:xfrm>
          <a:prstGeom prst="rect">
            <a:avLst/>
          </a:prstGeom>
          <a:noFill/>
        </p:spPr>
        <p:txBody>
          <a:bodyPr wrap="square" rtlCol="0">
            <a:spAutoFit/>
          </a:bodyPr>
          <a:lstStyle/>
          <a:p>
            <a:pPr algn="ctr"/>
            <a:r>
              <a:rPr lang="en-US" sz="2400" b="1" dirty="0" err="1" smtClean="0">
                <a:latin typeface="Calibri" pitchFamily="34" charset="0"/>
                <a:cs typeface="Calibri" pitchFamily="34" charset="0"/>
              </a:rPr>
              <a:t>Jalan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Tuhan</a:t>
            </a:r>
            <a:r>
              <a:rPr lang="en-US" sz="2400" b="1" dirty="0" smtClean="0">
                <a:latin typeface="Calibri" pitchFamily="34" charset="0"/>
                <a:cs typeface="Calibri" pitchFamily="34" charset="0"/>
              </a:rPr>
              <a:t> yang </a:t>
            </a:r>
            <a:r>
              <a:rPr lang="en-US" sz="2400" b="1" dirty="0" err="1" smtClean="0">
                <a:latin typeface="Calibri" pitchFamily="34" charset="0"/>
                <a:cs typeface="Calibri" pitchFamily="34" charset="0"/>
              </a:rPr>
              <a:t>sama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sekali</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berbeda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untuk</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sukacita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dan</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kepuasan</a:t>
            </a:r>
            <a:r>
              <a:rPr lang="en-US" sz="2400" b="1" dirty="0" smtClean="0">
                <a:latin typeface="Calibri" pitchFamily="34" charset="0"/>
                <a:cs typeface="Calibri" pitchFamily="34" charset="0"/>
              </a:rPr>
              <a:t> yang </a:t>
            </a:r>
            <a:r>
              <a:rPr lang="en-US" sz="2400" b="1" dirty="0" err="1" smtClean="0">
                <a:latin typeface="Calibri" pitchFamily="34" charset="0"/>
                <a:cs typeface="Calibri" pitchFamily="34" charset="0"/>
              </a:rPr>
              <a:t>terdalam</a:t>
            </a:r>
            <a:r>
              <a:rPr lang="en-US" sz="2400" b="1" dirty="0" smtClean="0">
                <a:latin typeface="Calibri" pitchFamily="34" charset="0"/>
                <a:cs typeface="Calibri" pitchFamily="34" charset="0"/>
              </a:rPr>
              <a:t>.</a:t>
            </a:r>
            <a:endParaRPr lang="en-CA" sz="2400"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7" name="Picture 26" descr="www.clipartbest.com dc6XLjAMi.gif"/>
          <p:cNvPicPr>
            <a:picLocks noChangeAspect="1"/>
          </p:cNvPicPr>
          <p:nvPr/>
        </p:nvPicPr>
        <p:blipFill>
          <a:blip r:embed="rId2" cstate="print"/>
          <a:stretch>
            <a:fillRect/>
          </a:stretch>
        </p:blipFill>
        <p:spPr>
          <a:xfrm>
            <a:off x="4139952" y="1268760"/>
            <a:ext cx="2194560" cy="1542543"/>
          </a:xfrm>
          <a:prstGeom prst="rect">
            <a:avLst/>
          </a:prstGeom>
        </p:spPr>
      </p:pic>
      <p:pic>
        <p:nvPicPr>
          <p:cNvPr id="34" name="Picture 33" descr="www.clipartbest.com dc6XLjAMi.gif"/>
          <p:cNvPicPr>
            <a:picLocks noChangeAspect="1"/>
          </p:cNvPicPr>
          <p:nvPr/>
        </p:nvPicPr>
        <p:blipFill>
          <a:blip r:embed="rId2" cstate="print"/>
          <a:stretch>
            <a:fillRect/>
          </a:stretch>
        </p:blipFill>
        <p:spPr>
          <a:xfrm>
            <a:off x="2987824" y="1238386"/>
            <a:ext cx="2194560" cy="1542542"/>
          </a:xfrm>
          <a:prstGeom prst="rect">
            <a:avLst/>
          </a:prstGeom>
        </p:spPr>
      </p:pic>
      <p:sp>
        <p:nvSpPr>
          <p:cNvPr id="44" name="TextBox 43"/>
          <p:cNvSpPr txBox="1"/>
          <p:nvPr/>
        </p:nvSpPr>
        <p:spPr>
          <a:xfrm>
            <a:off x="6588224" y="2276872"/>
            <a:ext cx="2088232" cy="507831"/>
          </a:xfrm>
          <a:prstGeom prst="rect">
            <a:avLst/>
          </a:prstGeom>
          <a:noFill/>
        </p:spPr>
        <p:txBody>
          <a:bodyPr wrap="square" rtlCol="0">
            <a:spAutoFit/>
          </a:bodyPr>
          <a:lstStyle/>
          <a:p>
            <a:pPr algn="ctr"/>
            <a:r>
              <a:rPr lang="en-CA" sz="900" dirty="0" smtClean="0">
                <a:solidFill>
                  <a:schemeClr val="tx1">
                    <a:lumMod val="85000"/>
                  </a:schemeClr>
                </a:solidFill>
              </a:rPr>
              <a:t>smiley © sherv.net</a:t>
            </a:r>
          </a:p>
          <a:p>
            <a:pPr algn="ctr"/>
            <a:r>
              <a:rPr lang="en-CA" sz="900" dirty="0" smtClean="0">
                <a:solidFill>
                  <a:schemeClr val="tx1">
                    <a:lumMod val="85000"/>
                  </a:schemeClr>
                </a:solidFill>
              </a:rPr>
              <a:t>Jumping heart © www.fg-a.com</a:t>
            </a:r>
          </a:p>
          <a:p>
            <a:pPr algn="ctr"/>
            <a:r>
              <a:rPr lang="en-CA" sz="900" dirty="0" smtClean="0">
                <a:solidFill>
                  <a:schemeClr val="tx1">
                    <a:lumMod val="85000"/>
                  </a:schemeClr>
                </a:solidFill>
              </a:rPr>
              <a:t>heart © clipartbest.com</a:t>
            </a:r>
            <a:endParaRPr lang="en-CA" sz="900" dirty="0">
              <a:solidFill>
                <a:schemeClr val="tx1">
                  <a:lumMod val="85000"/>
                </a:schemeClr>
              </a:solidFill>
            </a:endParaRPr>
          </a:p>
        </p:txBody>
      </p:sp>
      <p:pic>
        <p:nvPicPr>
          <p:cNvPr id="42" name="Picture 41" descr="www.clipartbest.com dc6XLjAMi.gif"/>
          <p:cNvPicPr>
            <a:picLocks noChangeAspect="1"/>
          </p:cNvPicPr>
          <p:nvPr/>
        </p:nvPicPr>
        <p:blipFill>
          <a:blip r:embed="rId2" cstate="print"/>
          <a:stretch>
            <a:fillRect/>
          </a:stretch>
        </p:blipFill>
        <p:spPr>
          <a:xfrm>
            <a:off x="3563888" y="476672"/>
            <a:ext cx="2194560" cy="1542542"/>
          </a:xfrm>
          <a:prstGeom prst="rect">
            <a:avLst/>
          </a:prstGeom>
        </p:spPr>
      </p:pic>
      <p:pic>
        <p:nvPicPr>
          <p:cNvPr id="40" name="Picture 39" descr="egyptian.gif"/>
          <p:cNvPicPr>
            <a:picLocks noChangeAspect="1"/>
          </p:cNvPicPr>
          <p:nvPr/>
        </p:nvPicPr>
        <p:blipFill>
          <a:blip r:embed="rId3" cstate="print"/>
          <a:stretch>
            <a:fillRect/>
          </a:stretch>
        </p:blipFill>
        <p:spPr>
          <a:xfrm>
            <a:off x="3471272" y="260648"/>
            <a:ext cx="2468880" cy="1469572"/>
          </a:xfrm>
          <a:prstGeom prst="rect">
            <a:avLst/>
          </a:prstGeom>
        </p:spPr>
      </p:pic>
      <p:sp>
        <p:nvSpPr>
          <p:cNvPr id="25" name="WordArt 2"/>
          <p:cNvSpPr>
            <a:spLocks noChangeArrowheads="1" noChangeShapeType="1" noTextEdit="1"/>
          </p:cNvSpPr>
          <p:nvPr/>
        </p:nvSpPr>
        <p:spPr bwMode="auto">
          <a:xfrm>
            <a:off x="3635896" y="404664"/>
            <a:ext cx="2016224" cy="1440160"/>
          </a:xfrm>
          <a:prstGeom prst="rect">
            <a:avLst/>
          </a:prstGeom>
        </p:spPr>
        <p:txBody>
          <a:bodyPr wrap="none" fromWordArt="1">
            <a:prstTxWarp prst="textArchUp">
              <a:avLst>
                <a:gd name="adj" fmla="val 11999963"/>
              </a:avLst>
            </a:prstTxWarp>
          </a:bodyPr>
          <a:lstStyle/>
          <a:p>
            <a:pPr algn="ctr" rtl="0"/>
            <a:r>
              <a:rPr lang="en-CA" sz="1200" kern="10" spc="0" dirty="0" smtClean="0">
                <a:ln w="9525">
                  <a:solidFill>
                    <a:srgbClr val="000000"/>
                  </a:solidFill>
                  <a:round/>
                  <a:headEnd/>
                  <a:tailEnd/>
                </a:ln>
                <a:solidFill>
                  <a:srgbClr val="FFC000"/>
                </a:solidFill>
                <a:effectLst/>
              </a:rPr>
              <a:t>THE LORD</a:t>
            </a:r>
            <a:endParaRPr lang="en-CA" sz="1200" kern="10" spc="0" dirty="0">
              <a:ln w="9525">
                <a:solidFill>
                  <a:srgbClr val="000000"/>
                </a:solidFill>
                <a:round/>
                <a:headEnd/>
                <a:tailEnd/>
              </a:ln>
              <a:solidFill>
                <a:srgbClr val="FFC000"/>
              </a:solidFill>
              <a:effectLst/>
            </a:endParaRPr>
          </a:p>
        </p:txBody>
      </p:sp>
      <p:pic>
        <p:nvPicPr>
          <p:cNvPr id="39" name="Picture 38" descr="egyptian.gif"/>
          <p:cNvPicPr>
            <a:picLocks noChangeAspect="1"/>
          </p:cNvPicPr>
          <p:nvPr/>
        </p:nvPicPr>
        <p:blipFill>
          <a:blip r:embed="rId3" cstate="print"/>
          <a:stretch>
            <a:fillRect/>
          </a:stretch>
        </p:blipFill>
        <p:spPr>
          <a:xfrm rot="7200000">
            <a:off x="4159076" y="1401780"/>
            <a:ext cx="2468880" cy="1469572"/>
          </a:xfrm>
          <a:prstGeom prst="rect">
            <a:avLst/>
          </a:prstGeom>
        </p:spPr>
      </p:pic>
      <p:pic>
        <p:nvPicPr>
          <p:cNvPr id="41" name="Picture 40" descr="egyptian.gif"/>
          <p:cNvPicPr>
            <a:picLocks noChangeAspect="1"/>
          </p:cNvPicPr>
          <p:nvPr/>
        </p:nvPicPr>
        <p:blipFill>
          <a:blip r:embed="rId3" cstate="print"/>
          <a:stretch>
            <a:fillRect/>
          </a:stretch>
        </p:blipFill>
        <p:spPr>
          <a:xfrm rot="14400000" flipH="1">
            <a:off x="2660060" y="1394360"/>
            <a:ext cx="2468880" cy="1469572"/>
          </a:xfrm>
          <a:prstGeom prst="rect">
            <a:avLst/>
          </a:prstGeom>
        </p:spPr>
      </p:pic>
      <p:pic>
        <p:nvPicPr>
          <p:cNvPr id="38" name="Picture 37" descr="www.fg-a.com valentine 2-jumping-heart.gif"/>
          <p:cNvPicPr>
            <a:picLocks noChangeAspect="1"/>
          </p:cNvPicPr>
          <p:nvPr/>
        </p:nvPicPr>
        <p:blipFill>
          <a:blip r:embed="rId4" cstate="print"/>
          <a:stretch>
            <a:fillRect/>
          </a:stretch>
        </p:blipFill>
        <p:spPr>
          <a:xfrm>
            <a:off x="4067944" y="1052736"/>
            <a:ext cx="1143000" cy="1333500"/>
          </a:xfrm>
          <a:prstGeom prst="rect">
            <a:avLst/>
          </a:prstGeom>
        </p:spPr>
      </p:pic>
      <p:sp>
        <p:nvSpPr>
          <p:cNvPr id="14" name="TextBox 13"/>
          <p:cNvSpPr txBox="1">
            <a:spLocks noChangeArrowheads="1"/>
          </p:cNvSpPr>
          <p:nvPr/>
        </p:nvSpPr>
        <p:spPr bwMode="auto">
          <a:xfrm>
            <a:off x="5985048" y="260648"/>
            <a:ext cx="3339480" cy="1815882"/>
          </a:xfrm>
          <a:prstGeom prst="rect">
            <a:avLst/>
          </a:prstGeom>
          <a:noFill/>
          <a:ln w="9525">
            <a:noFill/>
            <a:miter lim="800000"/>
            <a:headEnd/>
            <a:tailEnd/>
          </a:ln>
        </p:spPr>
        <p:txBody>
          <a:bodyPr wrap="square">
            <a:spAutoFit/>
          </a:bodyPr>
          <a:lstStyle/>
          <a:p>
            <a:pPr algn="ctr"/>
            <a:r>
              <a:rPr lang="en-CA" sz="2800" b="1" dirty="0" err="1" smtClean="0">
                <a:latin typeface="Calibri" pitchFamily="34" charset="0"/>
                <a:cs typeface="Calibri" pitchFamily="34" charset="0"/>
              </a:rPr>
              <a:t>dari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tangan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kananMu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didapati</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kesenangan</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kekal</a:t>
            </a:r>
            <a:r>
              <a:rPr lang="en-CA" sz="2800" b="1" dirty="0" smtClean="0">
                <a:latin typeface="Calibri" pitchFamily="34" charset="0"/>
                <a:cs typeface="Calibri" pitchFamily="34" charset="0"/>
              </a:rPr>
              <a:t>”  </a:t>
            </a:r>
          </a:p>
          <a:p>
            <a:pPr algn="ctr"/>
            <a:r>
              <a:rPr lang="en-CA" sz="2800" b="1" dirty="0" err="1" smtClean="0">
                <a:latin typeface="Calibri" pitchFamily="34" charset="0"/>
                <a:cs typeface="Calibri" pitchFamily="34" charset="0"/>
              </a:rPr>
              <a:t>Maz</a:t>
            </a:r>
            <a:r>
              <a:rPr lang="en-CA" sz="2800" b="1" dirty="0" smtClean="0">
                <a:latin typeface="Calibri" pitchFamily="34" charset="0"/>
                <a:cs typeface="Calibri" pitchFamily="34" charset="0"/>
              </a:rPr>
              <a:t> 16:11</a:t>
            </a:r>
            <a:endParaRPr lang="en-CA" sz="2800" b="1" dirty="0">
              <a:solidFill>
                <a:schemeClr val="bg1"/>
              </a:solidFill>
              <a:latin typeface="Calibri" pitchFamily="34" charset="0"/>
              <a:cs typeface="Calibri" pitchFamily="34" charset="0"/>
            </a:endParaRPr>
          </a:p>
        </p:txBody>
      </p:sp>
      <p:sp>
        <p:nvSpPr>
          <p:cNvPr id="15" name="TextBox 14"/>
          <p:cNvSpPr txBox="1">
            <a:spLocks noChangeArrowheads="1"/>
          </p:cNvSpPr>
          <p:nvPr/>
        </p:nvSpPr>
        <p:spPr bwMode="auto">
          <a:xfrm>
            <a:off x="35496" y="387821"/>
            <a:ext cx="3339480" cy="1384995"/>
          </a:xfrm>
          <a:prstGeom prst="rect">
            <a:avLst/>
          </a:prstGeom>
          <a:noFill/>
          <a:ln w="9525">
            <a:noFill/>
            <a:miter lim="800000"/>
            <a:headEnd/>
            <a:tailEnd/>
          </a:ln>
        </p:spPr>
        <p:txBody>
          <a:bodyPr wrap="square">
            <a:spAutoFit/>
          </a:bodyPr>
          <a:lstStyle/>
          <a:p>
            <a:pPr algn="ctr"/>
            <a:r>
              <a:rPr lang="en-CA" sz="2800" b="1" dirty="0" smtClean="0">
                <a:latin typeface="Calibri" pitchFamily="34" charset="0"/>
                <a:cs typeface="Calibri" pitchFamily="34" charset="0"/>
              </a:rPr>
              <a:t>“</a:t>
            </a:r>
            <a:r>
              <a:rPr lang="en-CA" sz="2800" b="1" dirty="0" err="1" smtClean="0">
                <a:latin typeface="Calibri" pitchFamily="34" charset="0"/>
                <a:cs typeface="Calibri" pitchFamily="34" charset="0"/>
              </a:rPr>
              <a:t>Dalam</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hadiratMu</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terdapat</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sukacita</a:t>
            </a:r>
            <a:r>
              <a:rPr lang="en-CA" sz="2800" b="1" dirty="0" smtClean="0">
                <a:latin typeface="Calibri" pitchFamily="34" charset="0"/>
                <a:cs typeface="Calibri" pitchFamily="34" charset="0"/>
              </a:rPr>
              <a:t> </a:t>
            </a:r>
            <a:r>
              <a:rPr lang="en-CA" sz="2800" b="1" dirty="0" err="1" smtClean="0">
                <a:latin typeface="Calibri" pitchFamily="34" charset="0"/>
                <a:cs typeface="Calibri" pitchFamily="34" charset="0"/>
              </a:rPr>
              <a:t>sempurna</a:t>
            </a:r>
            <a:r>
              <a:rPr lang="en-CA" sz="2800" b="1" dirty="0" smtClean="0">
                <a:latin typeface="Calibri" pitchFamily="34" charset="0"/>
                <a:cs typeface="Calibri" pitchFamily="34" charset="0"/>
              </a:rPr>
              <a:t>; </a:t>
            </a:r>
            <a:endParaRPr lang="en-CA" sz="2800" b="1" dirty="0">
              <a:solidFill>
                <a:schemeClr val="bg1"/>
              </a:solidFill>
              <a:latin typeface="Calibri" pitchFamily="34" charset="0"/>
              <a:cs typeface="Calibri" pitchFamily="34" charset="0"/>
            </a:endParaRPr>
          </a:p>
        </p:txBody>
      </p:sp>
      <p:sp>
        <p:nvSpPr>
          <p:cNvPr id="16" name="TextBox 15"/>
          <p:cNvSpPr txBox="1">
            <a:spLocks noChangeArrowheads="1"/>
          </p:cNvSpPr>
          <p:nvPr/>
        </p:nvSpPr>
        <p:spPr bwMode="auto">
          <a:xfrm>
            <a:off x="72008" y="2780928"/>
            <a:ext cx="8964488" cy="4093428"/>
          </a:xfrm>
          <a:prstGeom prst="rect">
            <a:avLst/>
          </a:prstGeom>
          <a:noFill/>
          <a:ln w="9525">
            <a:noFill/>
            <a:miter lim="800000"/>
            <a:headEnd/>
            <a:tailEnd/>
          </a:ln>
        </p:spPr>
        <p:txBody>
          <a:bodyPr wrap="square">
            <a:spAutoFit/>
          </a:bodyPr>
          <a:lstStyle/>
          <a:p>
            <a:pPr algn="ctr"/>
            <a:r>
              <a:rPr lang="en-CA" sz="2600" b="1" dirty="0" err="1" smtClean="0">
                <a:solidFill>
                  <a:schemeClr val="bg1"/>
                </a:solidFill>
                <a:latin typeface="Calibri" pitchFamily="34" charset="0"/>
              </a:rPr>
              <a:t>Tidak</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ada</a:t>
            </a:r>
            <a:r>
              <a:rPr lang="en-CA" sz="2600" b="1" dirty="0" smtClean="0">
                <a:solidFill>
                  <a:schemeClr val="bg1"/>
                </a:solidFill>
                <a:latin typeface="Calibri" pitchFamily="34" charset="0"/>
              </a:rPr>
              <a:t> yang </a:t>
            </a:r>
            <a:r>
              <a:rPr lang="en-CA" sz="2600" b="1" dirty="0" err="1" smtClean="0">
                <a:solidFill>
                  <a:schemeClr val="bg1"/>
                </a:solidFill>
                <a:latin typeface="Calibri" pitchFamily="34" charset="0"/>
              </a:rPr>
              <a:t>lebih</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mengherankan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menyenangkan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mengobarkan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memuaskan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dari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pada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hubungan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pribadi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dengan</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Bapa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Anak</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Roh</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kesatuan</a:t>
            </a:r>
            <a:r>
              <a:rPr lang="en-CA" sz="2600" b="1" dirty="0" smtClean="0">
                <a:solidFill>
                  <a:schemeClr val="bg1"/>
                </a:solidFill>
                <a:latin typeface="Calibri" pitchFamily="34" charset="0"/>
              </a:rPr>
              <a:t> yang </a:t>
            </a:r>
            <a:r>
              <a:rPr lang="en-CA" sz="2600" b="1" dirty="0" err="1" smtClean="0">
                <a:solidFill>
                  <a:schemeClr val="bg1"/>
                </a:solidFill>
                <a:latin typeface="Calibri" pitchFamily="34" charset="0"/>
              </a:rPr>
              <a:t>tertinggi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kasih</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persekutuan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kooperasi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sebagai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Tuhan</a:t>
            </a:r>
            <a:r>
              <a:rPr lang="en-CA" sz="2600" b="1" dirty="0" smtClean="0">
                <a:solidFill>
                  <a:schemeClr val="bg1"/>
                </a:solidFill>
                <a:latin typeface="Calibri" pitchFamily="34" charset="0"/>
              </a:rPr>
              <a:t> yang </a:t>
            </a:r>
            <a:r>
              <a:rPr lang="en-CA" sz="2600" b="1" dirty="0" err="1" smtClean="0">
                <a:solidFill>
                  <a:schemeClr val="bg1"/>
                </a:solidFill>
                <a:latin typeface="Calibri" pitchFamily="34" charset="0"/>
              </a:rPr>
              <a:t>esa</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maha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kuasa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dalam</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diriNya</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sendiri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berbagi</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dengan</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kita</a:t>
            </a:r>
            <a:r>
              <a:rPr lang="en-CA" sz="2600" b="1" dirty="0" smtClean="0">
                <a:solidFill>
                  <a:schemeClr val="bg1"/>
                </a:solidFill>
                <a:latin typeface="Calibri" pitchFamily="34" charset="0"/>
              </a:rPr>
              <a:t>.</a:t>
            </a:r>
            <a:r>
              <a:rPr lang="en-CA" sz="2600" b="1" dirty="0">
                <a:solidFill>
                  <a:schemeClr val="bg1"/>
                </a:solidFill>
                <a:latin typeface="Calibri" pitchFamily="34" charset="0"/>
              </a:rPr>
              <a:t> </a:t>
            </a:r>
            <a:r>
              <a:rPr lang="en-CA" sz="2600" b="1" dirty="0" err="1" smtClean="0">
                <a:solidFill>
                  <a:schemeClr val="bg1"/>
                </a:solidFill>
                <a:latin typeface="Calibri" pitchFamily="34" charset="0"/>
              </a:rPr>
              <a:t>Untuk</a:t>
            </a:r>
            <a:r>
              <a:rPr lang="en-CA" sz="2600" b="1" dirty="0" smtClean="0">
                <a:solidFill>
                  <a:schemeClr val="bg1"/>
                </a:solidFill>
                <a:latin typeface="Calibri" pitchFamily="34" charset="0"/>
              </a:rPr>
              <a:t>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seperti</a:t>
            </a:r>
            <a:r>
              <a:rPr lang="en-CA" sz="2600" b="1" dirty="0" smtClean="0">
                <a:solidFill>
                  <a:schemeClr val="bg1"/>
                </a:solidFill>
                <a:latin typeface="Calibri" pitchFamily="34" charset="0"/>
              </a:rPr>
              <a:t> Allah </a:t>
            </a:r>
            <a:r>
              <a:rPr lang="en-CA" sz="2600" b="1" dirty="0" err="1" smtClean="0">
                <a:solidFill>
                  <a:schemeClr val="bg1"/>
                </a:solidFill>
                <a:latin typeface="Calibri" pitchFamily="34" charset="0"/>
              </a:rPr>
              <a:t>menikmati</a:t>
            </a:r>
            <a:r>
              <a:rPr lang="en-CA" sz="2600" b="1" dirty="0" smtClean="0">
                <a:solidFill>
                  <a:schemeClr val="bg1"/>
                </a:solidFill>
                <a:latin typeface="Calibri" pitchFamily="34" charset="0"/>
              </a:rPr>
              <a:t> Allah – </a:t>
            </a:r>
            <a:r>
              <a:rPr lang="en-CA" sz="2600" b="1" dirty="0" err="1" smtClean="0">
                <a:solidFill>
                  <a:schemeClr val="bg1"/>
                </a:solidFill>
                <a:latin typeface="Calibri" pitchFamily="34" charset="0"/>
              </a:rPr>
              <a:t>sesuatu</a:t>
            </a:r>
            <a:r>
              <a:rPr lang="en-CA" sz="2600" b="1" dirty="0" smtClean="0">
                <a:solidFill>
                  <a:schemeClr val="bg1"/>
                </a:solidFill>
                <a:latin typeface="Calibri" pitchFamily="34" charset="0"/>
              </a:rPr>
              <a:t> yang </a:t>
            </a:r>
            <a:r>
              <a:rPr lang="en-CA" sz="2600" b="1" dirty="0" err="1" smtClean="0">
                <a:solidFill>
                  <a:schemeClr val="bg1"/>
                </a:solidFill>
                <a:latin typeface="Calibri" pitchFamily="34" charset="0"/>
              </a:rPr>
              <a:t>mulia</a:t>
            </a:r>
            <a:r>
              <a:rPr lang="en-CA" sz="2600" b="1" dirty="0" smtClean="0">
                <a:solidFill>
                  <a:schemeClr val="bg1"/>
                </a:solidFill>
                <a:latin typeface="Calibri" pitchFamily="34" charset="0"/>
              </a:rPr>
              <a:t>!</a:t>
            </a:r>
            <a:r>
              <a:rPr lang="en-CA" sz="2600" b="1" dirty="0">
                <a:solidFill>
                  <a:schemeClr val="bg1"/>
                </a:solidFill>
                <a:latin typeface="Calibri" pitchFamily="34" charset="0"/>
              </a:rPr>
              <a:t> </a:t>
            </a:r>
            <a:endParaRPr lang="en-CA" sz="2600" b="1" dirty="0" smtClean="0">
              <a:solidFill>
                <a:schemeClr val="bg1"/>
              </a:solidFill>
              <a:latin typeface="Calibri" pitchFamily="34" charset="0"/>
            </a:endParaRPr>
          </a:p>
          <a:p>
            <a:pPr algn="ctr"/>
            <a:r>
              <a:rPr lang="en-CA" sz="2600" b="1" dirty="0" err="1" smtClean="0">
                <a:solidFill>
                  <a:schemeClr val="bg1"/>
                </a:solidFill>
                <a:latin typeface="Calibri" pitchFamily="34" charset="0"/>
                <a:cs typeface="Calibri" pitchFamily="34" charset="0"/>
              </a:rPr>
              <a:t>Surga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adalah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perayaan</a:t>
            </a:r>
            <a:r>
              <a:rPr lang="en-CA" sz="2600" b="1" dirty="0" smtClean="0">
                <a:solidFill>
                  <a:schemeClr val="bg1"/>
                </a:solidFill>
                <a:latin typeface="Calibri" pitchFamily="34" charset="0"/>
                <a:cs typeface="Calibri" pitchFamily="34" charset="0"/>
              </a:rPr>
              <a:t> Allah, </a:t>
            </a:r>
            <a:r>
              <a:rPr lang="en-CA" sz="2600" b="1" dirty="0" err="1" smtClean="0">
                <a:solidFill>
                  <a:schemeClr val="bg1"/>
                </a:solidFill>
                <a:latin typeface="Calibri" pitchFamily="34" charset="0"/>
                <a:cs typeface="Calibri" pitchFamily="34" charset="0"/>
              </a:rPr>
              <a:t>dan</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hidup</a:t>
            </a:r>
            <a:r>
              <a:rPr lang="en-CA" sz="2600" b="1" dirty="0" smtClean="0">
                <a:solidFill>
                  <a:schemeClr val="bg1"/>
                </a:solidFill>
                <a:latin typeface="Calibri" pitchFamily="34" charset="0"/>
                <a:cs typeface="Calibri" pitchFamily="34" charset="0"/>
              </a:rPr>
              <a:t> di </a:t>
            </a:r>
            <a:r>
              <a:rPr lang="en-CA" sz="2600" b="1" dirty="0" err="1" smtClean="0">
                <a:solidFill>
                  <a:schemeClr val="bg1"/>
                </a:solidFill>
                <a:latin typeface="Calibri" pitchFamily="34" charset="0"/>
                <a:cs typeface="Calibri" pitchFamily="34" charset="0"/>
              </a:rPr>
              <a:t>bumi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adalah</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sedikit</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mengenai</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surga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ketika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kita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bersukacita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dalam</a:t>
            </a:r>
            <a:r>
              <a:rPr lang="en-CA" sz="2600" b="1" dirty="0" smtClean="0">
                <a:solidFill>
                  <a:schemeClr val="bg1"/>
                </a:solidFill>
                <a:latin typeface="Calibri" pitchFamily="34" charset="0"/>
                <a:cs typeface="Calibri" pitchFamily="34" charset="0"/>
              </a:rPr>
              <a:t> Allah </a:t>
            </a:r>
            <a:r>
              <a:rPr lang="en-CA" sz="2600" b="1" dirty="0" err="1" smtClean="0">
                <a:solidFill>
                  <a:schemeClr val="bg1"/>
                </a:solidFill>
                <a:latin typeface="Calibri" pitchFamily="34" charset="0"/>
                <a:cs typeface="Calibri" pitchFamily="34" charset="0"/>
              </a:rPr>
              <a:t>seperti</a:t>
            </a:r>
            <a:r>
              <a:rPr lang="en-CA" sz="2600" b="1" dirty="0" smtClean="0">
                <a:solidFill>
                  <a:schemeClr val="bg1"/>
                </a:solidFill>
                <a:latin typeface="Calibri" pitchFamily="34" charset="0"/>
                <a:cs typeface="Calibri" pitchFamily="34" charset="0"/>
              </a:rPr>
              <a:t> Allah </a:t>
            </a:r>
            <a:r>
              <a:rPr lang="en-CA" sz="2600" b="1" dirty="0" err="1" smtClean="0">
                <a:solidFill>
                  <a:schemeClr val="bg1"/>
                </a:solidFill>
                <a:latin typeface="Calibri" pitchFamily="34" charset="0"/>
                <a:cs typeface="Calibri" pitchFamily="34" charset="0"/>
              </a:rPr>
              <a:t>bersukacita</a:t>
            </a:r>
            <a:r>
              <a:rPr lang="en-CA" sz="2600" b="1" dirty="0" smtClean="0">
                <a:solidFill>
                  <a:schemeClr val="bg1"/>
                </a:solidFill>
                <a:latin typeface="Calibri" pitchFamily="34" charset="0"/>
                <a:cs typeface="Calibri" pitchFamily="34" charset="0"/>
              </a:rPr>
              <a:t> </a:t>
            </a:r>
            <a:r>
              <a:rPr lang="en-CA" sz="2600" b="1" dirty="0" err="1" smtClean="0">
                <a:solidFill>
                  <a:schemeClr val="bg1"/>
                </a:solidFill>
                <a:latin typeface="Calibri" pitchFamily="34" charset="0"/>
                <a:cs typeface="Calibri" pitchFamily="34" charset="0"/>
              </a:rPr>
              <a:t>dalam</a:t>
            </a:r>
            <a:r>
              <a:rPr lang="en-CA" sz="2600" b="1" dirty="0" smtClean="0">
                <a:solidFill>
                  <a:schemeClr val="bg1"/>
                </a:solidFill>
                <a:latin typeface="Calibri" pitchFamily="34" charset="0"/>
                <a:cs typeface="Calibri" pitchFamily="34" charset="0"/>
              </a:rPr>
              <a:t> Allah!</a:t>
            </a:r>
            <a:endParaRPr lang="en-CA" sz="2600" b="1"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108520" y="653557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sp>
        <p:nvSpPr>
          <p:cNvPr id="9743362" name="Text Box 2"/>
          <p:cNvSpPr txBox="1">
            <a:spLocks noChangeArrowheads="1"/>
          </p:cNvSpPr>
          <p:nvPr/>
        </p:nvSpPr>
        <p:spPr bwMode="auto">
          <a:xfrm>
            <a:off x="2771800" y="404664"/>
            <a:ext cx="1576388" cy="307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dalam</a:t>
            </a:r>
            <a:r>
              <a:rPr kumimoji="0" lang="en-CA" altLang="ko-KR" sz="1400" b="1" i="0" u="none" strike="noStrike" cap="none" normalizeH="0" baseline="0" dirty="0" smtClean="0">
                <a:ln>
                  <a:noFill/>
                </a:ln>
                <a:solidFill>
                  <a:schemeClr val="bg1"/>
                </a:solidFill>
                <a:effectLst/>
                <a:latin typeface="Arial Black" pitchFamily="34" charset="0"/>
                <a:ea typeface="Malgun Gothic" pitchFamily="34" charset="-127"/>
                <a:cs typeface="Arial" pitchFamily="34" charset="0"/>
              </a:rPr>
              <a:t> </a:t>
            </a: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Kristus</a:t>
            </a:r>
            <a:endParaRPr kumimoji="0" lang="en-US" sz="1400" b="0" i="0" u="none" strike="noStrike" cap="none" normalizeH="0" baseline="0" dirty="0" smtClean="0">
              <a:ln>
                <a:noFill/>
              </a:ln>
              <a:solidFill>
                <a:schemeClr val="bg1"/>
              </a:solidFill>
              <a:effectLst/>
              <a:latin typeface="Arial" pitchFamily="34" charset="0"/>
              <a:cs typeface="Arial" pitchFamily="34" charset="0"/>
            </a:endParaRPr>
          </a:p>
        </p:txBody>
      </p:sp>
      <p:sp>
        <p:nvSpPr>
          <p:cNvPr id="2" name="Text Box 1"/>
          <p:cNvSpPr txBox="1">
            <a:spLocks noChangeArrowheads="1"/>
          </p:cNvSpPr>
          <p:nvPr/>
        </p:nvSpPr>
        <p:spPr bwMode="auto">
          <a:xfrm>
            <a:off x="107504" y="52810"/>
            <a:ext cx="7200800" cy="423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Bertobat</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Allah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dan</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percaya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Yesus</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Kristus</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 name="Rectangle 19"/>
          <p:cNvSpPr/>
          <p:nvPr/>
        </p:nvSpPr>
        <p:spPr>
          <a:xfrm>
            <a:off x="3505592" y="3002280"/>
            <a:ext cx="18288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124200" y="327660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Box 3"/>
          <p:cNvSpPr txBox="1">
            <a:spLocks noChangeArrowheads="1"/>
          </p:cNvSpPr>
          <p:nvPr/>
        </p:nvSpPr>
        <p:spPr bwMode="auto">
          <a:xfrm>
            <a:off x="1907704" y="620688"/>
            <a:ext cx="3456384" cy="276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a:t>
            </a:r>
            <a:r>
              <a:rPr lang="en-CA" altLang="ko-KR" sz="1200" b="1" dirty="0" err="1" smtClean="0">
                <a:solidFill>
                  <a:schemeClr val="bg1"/>
                </a:solidFill>
                <a:latin typeface="Calibri" pitchFamily="34" charset="0"/>
                <a:ea typeface="Malgun Gothic" pitchFamily="34" charset="-127"/>
                <a:cs typeface="Calibri" pitchFamily="34" charset="0"/>
              </a:rPr>
              <a:t>b</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enarkan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cxnSp>
        <p:nvCxnSpPr>
          <p:cNvPr id="14" name="Straight Arrow Connector 13"/>
          <p:cNvCxnSpPr/>
          <p:nvPr/>
        </p:nvCxnSpPr>
        <p:spPr>
          <a:xfrm flipV="1">
            <a:off x="388620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292608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97180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91668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www.fg-a.com valentine 2-jumping-heart.gif"/>
          <p:cNvPicPr>
            <a:picLocks noChangeAspect="1"/>
          </p:cNvPicPr>
          <p:nvPr/>
        </p:nvPicPr>
        <p:blipFill>
          <a:blip r:embed="rId2" cstate="print"/>
          <a:stretch>
            <a:fillRect/>
          </a:stretch>
        </p:blipFill>
        <p:spPr>
          <a:xfrm>
            <a:off x="3059832" y="2996952"/>
            <a:ext cx="1049259" cy="1224136"/>
          </a:xfrm>
          <a:prstGeom prst="rect">
            <a:avLst/>
          </a:prstGeom>
        </p:spPr>
      </p:pic>
      <p:sp>
        <p:nvSpPr>
          <p:cNvPr id="26" name="TextBox 25"/>
          <p:cNvSpPr txBox="1"/>
          <p:nvPr/>
        </p:nvSpPr>
        <p:spPr>
          <a:xfrm>
            <a:off x="107504" y="6381328"/>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27" name="Title 3"/>
          <p:cNvSpPr txBox="1">
            <a:spLocks/>
          </p:cNvSpPr>
          <p:nvPr/>
        </p:nvSpPr>
        <p:spPr>
          <a:xfrm>
            <a:off x="7236296" y="-27384"/>
            <a:ext cx="2016224" cy="6949440"/>
          </a:xfrm>
          <a:prstGeom prst="rect">
            <a:avLst/>
          </a:prstGeom>
          <a:solidFill>
            <a:schemeClr val="bg1"/>
          </a:solidFill>
        </p:spPr>
        <p:txBody>
          <a:bodyPr/>
          <a:lstStyle/>
          <a:p>
            <a:pPr algn="ctr" eaLnBrk="0" hangingPunct="0">
              <a:lnSpc>
                <a:spcPts val="1200"/>
              </a:lnSpc>
              <a:defRPr/>
            </a:pPr>
            <a:endParaRPr lang="en-US" sz="800" b="1" kern="0" dirty="0" smtClean="0">
              <a:solidFill>
                <a:srgbClr val="FFFF00"/>
              </a:solidFill>
              <a:effectLst>
                <a:outerShdw blurRad="38100" dist="38100" dir="2700000" algn="tl">
                  <a:srgbClr val="000000">
                    <a:alpha val="43137"/>
                  </a:srgbClr>
                </a:outerShdw>
              </a:effectLst>
              <a:latin typeface="Calibri" pitchFamily="34" charset="0"/>
            </a:endParaRPr>
          </a:p>
          <a:p>
            <a:pPr algn="ctr" eaLnBrk="0" hangingPunct="0">
              <a:lnSpc>
                <a:spcPts val="2800"/>
              </a:lnSpc>
              <a:defRPr/>
            </a:pPr>
            <a:r>
              <a:rPr lang="en-US" sz="2400" b="1" kern="0" dirty="0" err="1" smtClean="0">
                <a:solidFill>
                  <a:srgbClr val="FFFF00"/>
                </a:solidFill>
                <a:latin typeface="Calibri" pitchFamily="34" charset="0"/>
              </a:rPr>
              <a:t>Sudah</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selesai</a:t>
            </a:r>
            <a:r>
              <a:rPr lang="en-US" sz="2400" b="1" kern="0" dirty="0" smtClean="0">
                <a:solidFill>
                  <a:srgbClr val="FFFF00"/>
                </a:solidFill>
                <a:latin typeface="Calibri" pitchFamily="34" charset="0"/>
              </a:rPr>
              <a:t>! </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rPr>
              <a:t>Minum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dengan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sukacita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dalam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kekayaan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anugerah</a:t>
            </a:r>
            <a:r>
              <a:rPr lang="en-US" sz="2400" b="1" kern="0" dirty="0" smtClean="0">
                <a:solidFill>
                  <a:srgbClr val="FFFF00"/>
                </a:solidFill>
                <a:latin typeface="Calibri" pitchFamily="34" charset="0"/>
              </a:rPr>
              <a:t> Allah </a:t>
            </a:r>
            <a:r>
              <a:rPr lang="en-US" sz="2400" b="1" kern="0" dirty="0" err="1" smtClean="0">
                <a:solidFill>
                  <a:srgbClr val="FFFF00"/>
                </a:solidFill>
                <a:latin typeface="Calibri" pitchFamily="34" charset="0"/>
              </a:rPr>
              <a:t>diberikan</a:t>
            </a:r>
            <a:r>
              <a:rPr lang="en-US" sz="2400" b="1" kern="0" dirty="0" smtClean="0">
                <a:solidFill>
                  <a:srgbClr val="FFFF00"/>
                </a:solidFill>
                <a:latin typeface="Calibri" pitchFamily="34" charset="0"/>
              </a:rPr>
              <a:t> gratis </a:t>
            </a:r>
            <a:r>
              <a:rPr lang="en-US" sz="2400" b="1" kern="0" dirty="0" err="1" smtClean="0">
                <a:solidFill>
                  <a:srgbClr val="FFFF00"/>
                </a:solidFill>
                <a:latin typeface="Calibri" pitchFamily="34" charset="0"/>
              </a:rPr>
              <a:t>dalam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Kristus</a:t>
            </a:r>
            <a:r>
              <a:rPr lang="en-US" sz="2400" b="1" kern="0" dirty="0" smtClean="0">
                <a:solidFill>
                  <a:srgbClr val="FFFF00"/>
                </a:solidFill>
                <a:latin typeface="Calibri" pitchFamily="34" charset="0"/>
              </a:rPr>
              <a:t>  </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rPr>
              <a:t>pada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saat</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kita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menerima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keselamatan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dalam</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Kristus</a:t>
            </a:r>
            <a:r>
              <a:rPr lang="en-US" sz="2400" b="1" kern="0" dirty="0" smtClean="0">
                <a:solidFill>
                  <a:srgbClr val="FFFF00"/>
                </a:solidFill>
                <a:latin typeface="Calibri" pitchFamily="34" charset="0"/>
              </a:rPr>
              <a:t>!</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ea typeface="굴림" pitchFamily="34" charset="-127"/>
              </a:rPr>
              <a:t>Datanglah</a:t>
            </a:r>
            <a:r>
              <a:rPr lang="en-US" sz="2400" b="1" kern="0" dirty="0" smtClean="0">
                <a:solidFill>
                  <a:srgbClr val="FFFF00"/>
                </a:solidFill>
                <a:latin typeface="Calibri" pitchFamily="34" charset="0"/>
                <a:ea typeface="굴림" pitchFamily="34" charset="-127"/>
              </a:rPr>
              <a:t> </a:t>
            </a:r>
            <a:r>
              <a:rPr lang="en-US" sz="2400" b="1" kern="0" dirty="0" err="1" smtClean="0">
                <a:solidFill>
                  <a:srgbClr val="FFFF00"/>
                </a:solidFill>
                <a:latin typeface="Calibri" pitchFamily="34" charset="0"/>
                <a:ea typeface="굴림" pitchFamily="34" charset="-127"/>
              </a:rPr>
              <a:t>kepadaKu</a:t>
            </a:r>
            <a:r>
              <a:rPr lang="en-US" sz="2400" b="1" kern="0" dirty="0" smtClean="0">
                <a:solidFill>
                  <a:srgbClr val="FFFF00"/>
                </a:solidFill>
                <a:latin typeface="Calibri" pitchFamily="34" charset="0"/>
                <a:ea typeface="굴림" pitchFamily="34" charset="-127"/>
              </a:rPr>
              <a:t> </a:t>
            </a:r>
          </a:p>
          <a:p>
            <a:pPr algn="ctr" eaLnBrk="0" hangingPunct="0">
              <a:lnSpc>
                <a:spcPts val="2800"/>
              </a:lnSpc>
              <a:defRPr/>
            </a:pPr>
            <a:r>
              <a:rPr lang="en-US" sz="2400" b="1" kern="0" dirty="0" err="1" smtClean="0">
                <a:solidFill>
                  <a:srgbClr val="FFFF00"/>
                </a:solidFill>
                <a:latin typeface="Calibri" pitchFamily="34" charset="0"/>
                <a:ea typeface="굴림" pitchFamily="34" charset="-127"/>
              </a:rPr>
              <a:t>dan</a:t>
            </a:r>
            <a:r>
              <a:rPr lang="en-US" sz="2400" b="1" kern="0" dirty="0" smtClean="0">
                <a:solidFill>
                  <a:srgbClr val="FFFF00"/>
                </a:solidFill>
                <a:latin typeface="Calibri" pitchFamily="34" charset="0"/>
                <a:ea typeface="굴림" pitchFamily="34" charset="-127"/>
              </a:rPr>
              <a:t> </a:t>
            </a:r>
            <a:r>
              <a:rPr lang="en-US" sz="2400" b="1" kern="0" dirty="0" err="1" smtClean="0">
                <a:solidFill>
                  <a:srgbClr val="FFFF00"/>
                </a:solidFill>
                <a:latin typeface="Calibri" pitchFamily="34" charset="0"/>
                <a:ea typeface="굴림" pitchFamily="34" charset="-127"/>
              </a:rPr>
              <a:t>minum</a:t>
            </a:r>
            <a:r>
              <a:rPr lang="en-US" altLang="ko-KR" sz="2400" b="1" kern="0" dirty="0" smtClean="0">
                <a:solidFill>
                  <a:srgbClr val="FFFF00"/>
                </a:solidFill>
                <a:latin typeface="Calibri" pitchFamily="34" charset="0"/>
                <a:ea typeface="굴림" pitchFamily="34" charset="-127"/>
              </a:rPr>
              <a:t>!</a:t>
            </a:r>
          </a:p>
          <a:p>
            <a:pPr marL="0" marR="0" lvl="0" indent="0" algn="ctr" defTabSz="914400" rtl="0" eaLnBrk="0" fontAlgn="base" latinLnBrk="0" hangingPunct="0">
              <a:lnSpc>
                <a:spcPts val="2800"/>
              </a:lnSpc>
              <a:spcBef>
                <a:spcPct val="0"/>
              </a:spcBef>
              <a:spcAft>
                <a:spcPct val="0"/>
              </a:spcAft>
              <a:buClrTx/>
              <a:buSzTx/>
              <a:buFontTx/>
              <a:buNone/>
              <a:tabLst/>
              <a:defRPr/>
            </a:pPr>
            <a:endParaRPr lang="en-US" sz="2400" b="1" kern="0" dirty="0" smtClean="0">
              <a:solidFill>
                <a:srgbClr val="FFFF00"/>
              </a:solidFill>
              <a:latin typeface="Calibri" pitchFamily="34" charset="0"/>
              <a:ea typeface="+mj-ea"/>
              <a:cs typeface="+mj-cs"/>
            </a:endParaRPr>
          </a:p>
        </p:txBody>
      </p:sp>
      <p:sp>
        <p:nvSpPr>
          <p:cNvPr id="19" name="Text Box 1"/>
          <p:cNvSpPr txBox="1">
            <a:spLocks noChangeArrowheads="1"/>
          </p:cNvSpPr>
          <p:nvPr/>
        </p:nvSpPr>
        <p:spPr bwMode="auto">
          <a:xfrm>
            <a:off x="-180528" y="838200"/>
            <a:ext cx="7560840"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Paskah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pendamaian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diampuni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damai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diperdamaikan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kekal</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diangkat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diterima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dipenuhi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diberkati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dengan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semua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hikmat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pengudusan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dilepaskan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kegelapan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Bait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lang="en-CA" altLang="ko-KR" sz="1200" dirty="0" smtClean="0">
              <a:solidFill>
                <a:schemeClr val="bg1"/>
              </a:solidFill>
              <a:latin typeface="Calibri" pitchFamily="34" charset="0"/>
              <a:ea typeface="Malgun Gothic" pitchFamily="34" charset="-127"/>
              <a:cs typeface="Calibri" pitchFamily="34" charset="0"/>
            </a:endParaRPr>
          </a:p>
          <a:p>
            <a:pPr lvl="0" algn="ctr">
              <a:lnSpc>
                <a:spcPts val="134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persekutuan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jalan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kepada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dijawab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tahta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segala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keperluan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dipenuhi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untuk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membantu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Imam  </a:t>
            </a:r>
            <a:r>
              <a:rPr lang="en-CA" altLang="ko-KR" sz="1200" dirty="0" err="1" smtClean="0">
                <a:solidFill>
                  <a:schemeClr val="bg1"/>
                </a:solidFill>
                <a:latin typeface="Calibri" pitchFamily="34" charset="0"/>
                <a:ea typeface="Malgun Gothic" pitchFamily="34" charset="-127"/>
                <a:cs typeface="Calibri" pitchFamily="34" charset="0"/>
              </a:rPr>
              <a:t>Besar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adalah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Pengantara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Pembela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karena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pendamaian-Nya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ditenggelamkan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m</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sz="1200" dirty="0" err="1" smtClean="0">
                <a:solidFill>
                  <a:schemeClr val="bg1"/>
                </a:solidFill>
                <a:latin typeface="Calibri" pitchFamily="34" charset="0"/>
                <a:cs typeface="Calibri" pitchFamily="34" charset="0"/>
              </a:rPr>
              <a:t>mengikatkan</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pada</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Kristus</a:t>
            </a:r>
            <a:r>
              <a:rPr lang="en-CA" sz="1200" dirty="0" smtClean="0">
                <a:solidFill>
                  <a:schemeClr val="bg1"/>
                </a:solidFill>
                <a:latin typeface="Calibri" pitchFamily="34" charset="0"/>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duduk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tersembunyi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4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ter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lahir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dari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p>
          <a:p>
            <a:pPr lvl="0" fontAlgn="base">
              <a:lnSpc>
                <a:spcPts val="134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dikaruniakan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menerima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memiliki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aliran-aliran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utusan-utusan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h</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terpilih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imamat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rajani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kepunyaan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sendiri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awan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sewarga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orang-orang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angota-anggota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keluarga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200" dirty="0" smtClean="0">
                <a:solidFill>
                  <a:schemeClr val="bg1"/>
                </a:solidFill>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d</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1619672" y="196850"/>
            <a:ext cx="3672408" cy="1403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lnSpc>
                <a:spcPts val="1200"/>
              </a:lnSpc>
            </a:pPr>
            <a:r>
              <a:rPr lang="en-CA" altLang="ko-KR" sz="1200" b="1" dirty="0" err="1" smtClean="0">
                <a:solidFill>
                  <a:schemeClr val="bg1"/>
                </a:solidFill>
                <a:latin typeface="Arial Narrow" pitchFamily="34" charset="0"/>
                <a:ea typeface="Malgun Gothic" pitchFamily="34" charset="-127"/>
                <a:cs typeface="Calibri" pitchFamily="34" charset="0"/>
              </a:rPr>
              <a:t>Dibenarkan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kebenaran</a:t>
            </a:r>
            <a:r>
              <a:rPr lang="en-CA" altLang="ko-KR" sz="1200" b="1" dirty="0" smtClean="0">
                <a:solidFill>
                  <a:schemeClr val="bg1"/>
                </a:solidFill>
                <a:latin typeface="Arial Narrow" pitchFamily="34" charset="0"/>
                <a:ea typeface="Malgun Gothic" pitchFamily="34" charset="-127"/>
                <a:cs typeface="Calibri" pitchFamily="34" charset="0"/>
              </a:rPr>
              <a:t>  Allah</a:t>
            </a:r>
            <a:endParaRPr lang="en-US" sz="1200" b="1" dirty="0" smtClean="0">
              <a:solidFill>
                <a:schemeClr val="bg1"/>
              </a:solidFill>
              <a:latin typeface="Arial Narrow" pitchFamily="34" charset="0"/>
              <a:cs typeface="Calibri" pitchFamily="34" charset="0"/>
            </a:endParaRPr>
          </a:p>
          <a:p>
            <a:pPr lvl="0" algn="ctr">
              <a:lnSpc>
                <a:spcPts val="1340"/>
              </a:lnSpc>
              <a:spcAft>
                <a:spcPts val="0"/>
              </a:spcAf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tebusan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penebusan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Domba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Paskah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pendamaian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diampuni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damai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dengan</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diperdamaikan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hidup</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kekal</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diangkat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anak-anak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diterima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dipenuhi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diberkati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dengan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semua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berkat</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hikmat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kebenaran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pengudusan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penebusan</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dilepaskan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kuasa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kegelapan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kerajaan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t>
            </a:r>
            <a:endParaRPr kumimoji="0" lang="en-US" sz="1200" b="1"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3" name="Text Box 5"/>
          <p:cNvSpPr txBox="1">
            <a:spLocks noChangeArrowheads="1"/>
          </p:cNvSpPr>
          <p:nvPr/>
        </p:nvSpPr>
        <p:spPr bwMode="auto">
          <a:xfrm>
            <a:off x="683568" y="3276600"/>
            <a:ext cx="5563344" cy="21090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kuasa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utusan-utusan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diurapi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dimeteraikan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jaminan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oleh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menolong</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mengajar</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memimpin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menguduskan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memberikita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karunia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memenuhi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sunat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oleh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hebat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kuasa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kekuatan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karya</a:t>
            </a:r>
            <a:r>
              <a:rPr lang="en-CA" altLang="ko-KR" sz="1200" b="1" dirty="0" smtClean="0">
                <a:solidFill>
                  <a:schemeClr val="bg1"/>
                </a:solidFill>
                <a:latin typeface="Arial Narrow" pitchFamily="34" charset="0"/>
                <a:ea typeface="Malgun Gothic" pitchFamily="34" charset="-127"/>
                <a:cs typeface="Calibri" pitchFamily="34" charset="0"/>
              </a:rPr>
              <a:t> Allah yang </a:t>
            </a:r>
            <a:r>
              <a:rPr lang="en-CA" altLang="ko-KR" sz="1200" b="1" dirty="0" err="1" smtClean="0">
                <a:solidFill>
                  <a:schemeClr val="bg1"/>
                </a:solidFill>
                <a:latin typeface="Arial Narrow" pitchFamily="34" charset="0"/>
                <a:ea typeface="Malgun Gothic" pitchFamily="34" charset="-127"/>
                <a:cs typeface="Calibri" pitchFamily="34" charset="0"/>
              </a:rPr>
              <a:t>indah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dipimpin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kemenangan</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anggota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tubuh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saudara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smtClean="0">
                <a:solidFill>
                  <a:schemeClr val="bg1"/>
                </a:solidFill>
                <a:latin typeface="Arial Narrow" pitchFamily="34" charset="0"/>
                <a:ea typeface="Malgun Gothic" pitchFamily="34" charset="-127"/>
                <a:cs typeface="Calibri" pitchFamily="34" charset="0"/>
              </a:rPr>
              <a:t>ranting-ranting  </a:t>
            </a:r>
            <a:r>
              <a:rPr lang="en-CA" altLang="ko-KR" sz="1200" b="1" dirty="0" err="1" smtClean="0">
                <a:solidFill>
                  <a:schemeClr val="bg1"/>
                </a:solidFill>
                <a:latin typeface="Arial Narrow" pitchFamily="34" charset="0"/>
                <a:ea typeface="Malgun Gothic" pitchFamily="34" charset="-127"/>
                <a:cs typeface="Calibri" pitchFamily="34" charset="0"/>
              </a:rPr>
              <a:t>di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Pokok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Anggur</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bangsa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terpilih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imamat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rajani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bangsa</a:t>
            </a:r>
            <a:r>
              <a:rPr lang="en-CA" altLang="ko-KR" sz="1200" b="1" dirty="0" smtClean="0">
                <a:solidFill>
                  <a:schemeClr val="bg1"/>
                </a:solidFill>
                <a:latin typeface="Arial Narrow" pitchFamily="34" charset="0"/>
                <a:ea typeface="Malgun Gothic" pitchFamily="34" charset="-127"/>
                <a:cs typeface="Calibri" pitchFamily="34" charset="0"/>
              </a:rPr>
              <a:t> kudus,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umat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kepunyaan</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sendiri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umat</a:t>
            </a:r>
            <a:r>
              <a:rPr lang="en-CA" altLang="ko-KR" sz="1200" b="1" dirty="0" smtClean="0">
                <a:solidFill>
                  <a:schemeClr val="bg1"/>
                </a:solidFill>
                <a:latin typeface="Arial Narrow" pitchFamily="34" charset="0"/>
                <a:ea typeface="Malgun Gothic" pitchFamily="34" charset="-127"/>
                <a:cs typeface="Calibri" pitchFamily="34" charset="0"/>
              </a:rPr>
              <a:t> Allah</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kawan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sewarga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orang-orang</a:t>
            </a:r>
            <a:r>
              <a:rPr lang="en-CA" altLang="ko-KR" sz="1200" b="1" dirty="0" smtClean="0">
                <a:solidFill>
                  <a:schemeClr val="bg1"/>
                </a:solidFill>
                <a:latin typeface="Arial Narrow" pitchFamily="34" charset="0"/>
                <a:ea typeface="Malgun Gothic" pitchFamily="34" charset="-127"/>
                <a:cs typeface="Calibri" pitchFamily="34" charset="0"/>
              </a:rPr>
              <a:t>    kudus</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angota-anggota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keluarga</a:t>
            </a:r>
            <a:r>
              <a:rPr lang="en-CA" altLang="ko-KR" sz="1200" b="1" dirty="0" smtClean="0">
                <a:solidFill>
                  <a:schemeClr val="bg1"/>
                </a:solidFill>
                <a:latin typeface="Arial Narrow" pitchFamily="34" charset="0"/>
                <a:ea typeface="Malgun Gothic" pitchFamily="34" charset="-127"/>
                <a:cs typeface="Calibri" pitchFamily="34" charset="0"/>
              </a:rPr>
              <a:t>        Allah</a:t>
            </a:r>
          </a:p>
        </p:txBody>
      </p:sp>
      <p:sp>
        <p:nvSpPr>
          <p:cNvPr id="2050" name="Text Box 2"/>
          <p:cNvSpPr txBox="1">
            <a:spLocks noChangeArrowheads="1"/>
          </p:cNvSpPr>
          <p:nvPr/>
        </p:nvSpPr>
        <p:spPr bwMode="auto">
          <a:xfrm>
            <a:off x="755576" y="5100638"/>
            <a:ext cx="5400600" cy="1147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kewargaan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sorga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pengharapan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kemuliaan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warisan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ahli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waris</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ahli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waris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dgn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dgn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ketika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maut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disempurnakan</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seperti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Yesus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gambaran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t>
            </a:r>
            <a:r>
              <a:rPr lang="en-CA" altLang="ko-KR" sz="1200" b="1" dirty="0" smtClean="0">
                <a:solidFill>
                  <a:schemeClr val="bg1"/>
                </a:solidFill>
                <a:latin typeface="Arial Narrow" pitchFamily="34" charset="0"/>
                <a:ea typeface="Malgun Gothic" pitchFamily="34" charset="-127"/>
                <a:cs typeface="Calibri" pitchFamily="34" charset="0"/>
              </a:rPr>
              <a:t>   Allah</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ke</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kerajaan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sorgawi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masuk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dlm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kebahagiaan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Tuhan</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diselamatkan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dari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murka</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karya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indah</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selesai</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tubuh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kebangkitan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seperti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kawin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dgn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Anak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Domba</a:t>
            </a:r>
            <a:r>
              <a:rPr lang="en-CA" altLang="ko-KR" sz="1200" b="1"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segala</a:t>
            </a:r>
            <a:r>
              <a:rPr lang="en-CA" altLang="ko-KR" sz="1200" b="1" dirty="0" smtClean="0">
                <a:solidFill>
                  <a:schemeClr val="bg1"/>
                </a:solidFill>
                <a:latin typeface="Arial Narrow" pitchFamily="34" charset="0"/>
                <a:ea typeface="Malgun Gothic" pitchFamily="34" charset="-127"/>
                <a:cs typeface="Calibri" pitchFamily="34" charset="0"/>
              </a:rPr>
              <a:t> air </a:t>
            </a:r>
            <a:r>
              <a:rPr lang="en-CA" altLang="ko-KR" sz="1200" b="1" dirty="0" err="1" smtClean="0">
                <a:solidFill>
                  <a:schemeClr val="bg1"/>
                </a:solidFill>
                <a:latin typeface="Arial Narrow" pitchFamily="34" charset="0"/>
                <a:ea typeface="Malgun Gothic" pitchFamily="34" charset="-127"/>
                <a:cs typeface="Calibri" pitchFamily="34" charset="0"/>
              </a:rPr>
              <a:t>mata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dihapuskan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melihat</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wajah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Tuhan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memerintah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dgn</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Kristus</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selamanya</a:t>
            </a:r>
            <a:r>
              <a:rPr lang="en-CA" altLang="ko-KR" sz="1200" b="1" spc="-20" dirty="0" smtClean="0">
                <a:solidFill>
                  <a:schemeClr val="bg1"/>
                </a:solidFill>
                <a:latin typeface="Arial Narrow" pitchFamily="34" charset="0"/>
                <a:ea typeface="Malgun Gothic" pitchFamily="34" charset="-127"/>
                <a:cs typeface="Calibri" pitchFamily="34" charset="0"/>
              </a:rPr>
              <a:t> </a:t>
            </a:r>
            <a:endParaRPr lang="en-CA" altLang="ko-KR" sz="1200" b="1" dirty="0" smtClean="0">
              <a:solidFill>
                <a:schemeClr val="bg1"/>
              </a:solidFill>
              <a:latin typeface="Arial Narrow" pitchFamily="34" charset="0"/>
              <a:ea typeface="Malgun Gothic" pitchFamily="34" charset="-127"/>
              <a:cs typeface="Calibri" pitchFamily="34" charset="0"/>
            </a:endParaRPr>
          </a:p>
          <a:p>
            <a:pPr lvl="0" algn="ctr">
              <a:lnSpc>
                <a:spcPts val="1340"/>
              </a:lnSpc>
              <a:spcAft>
                <a:spcPts val="0"/>
              </a:spcAft>
            </a:pPr>
            <a:r>
              <a:rPr lang="en-CA" altLang="ko-KR" sz="1200" b="1" dirty="0" err="1" smtClean="0">
                <a:solidFill>
                  <a:schemeClr val="bg1"/>
                </a:solidFill>
                <a:latin typeface="Arial Narrow" pitchFamily="34" charset="0"/>
                <a:ea typeface="Malgun Gothic" pitchFamily="34" charset="-127"/>
                <a:cs typeface="Calibri" pitchFamily="34" charset="0"/>
              </a:rPr>
              <a:t>dikasihi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diselamatkan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Perjanjian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Baru</a:t>
            </a:r>
            <a:endParaRPr lang="en-US" sz="1200" b="1" dirty="0" smtClean="0">
              <a:solidFill>
                <a:schemeClr val="bg1"/>
              </a:solidFill>
              <a:latin typeface="Arial Narrow" pitchFamily="34" charset="0"/>
              <a:cs typeface="Calibri" pitchFamily="34" charset="0"/>
            </a:endParaRPr>
          </a:p>
          <a:p>
            <a:pPr marL="0" marR="0" lvl="0" indent="0" algn="l" defTabSz="914400" rtl="0" eaLnBrk="0" fontAlgn="base" latinLnBrk="0" hangingPunct="0">
              <a:lnSpc>
                <a:spcPts val="1200"/>
              </a:lnSpc>
              <a:spcBef>
                <a:spcPct val="0"/>
              </a:spcBef>
              <a:spcAft>
                <a:spcPct val="0"/>
              </a:spcAft>
              <a:buClrTx/>
              <a:buSzTx/>
              <a:buFontTx/>
              <a:buNone/>
              <a:tabLst/>
            </a:pPr>
            <a:endParaRPr kumimoji="0" lang="en-US" sz="1200" b="1" i="0" u="none" strike="noStrike" cap="none" normalizeH="0" baseline="0" dirty="0" smtClean="0">
              <a:ln>
                <a:noFill/>
              </a:ln>
              <a:solidFill>
                <a:schemeClr val="bg1"/>
              </a:solidFill>
              <a:effectLst/>
              <a:latin typeface="Arial Narrow" pitchFamily="34" charset="0"/>
              <a:cs typeface="Arial" pitchFamily="34" charset="0"/>
            </a:endParaRPr>
          </a:p>
        </p:txBody>
      </p:sp>
      <p:sp>
        <p:nvSpPr>
          <p:cNvPr id="2052" name="Text Box 4"/>
          <p:cNvSpPr txBox="1">
            <a:spLocks noChangeArrowheads="1"/>
          </p:cNvSpPr>
          <p:nvPr/>
        </p:nvSpPr>
        <p:spPr bwMode="auto">
          <a:xfrm>
            <a:off x="0" y="1524000"/>
            <a:ext cx="6768752" cy="1714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lnSpc>
                <a:spcPts val="1200"/>
              </a:lnSpc>
            </a:pP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Kristus</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Kristus</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Bait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Kudus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ditenggelamkan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dlm</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Anak</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Bapa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Anak</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persekutuan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dgn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p>
          <a:p>
            <a:pPr lvl="0" algn="ctr">
              <a:lnSpc>
                <a:spcPts val="1200"/>
              </a:lnSpc>
            </a:pPr>
            <a:r>
              <a:rPr lang="en-CA" altLang="ko-KR" sz="1200" b="1" dirty="0" err="1" smtClean="0">
                <a:solidFill>
                  <a:schemeClr val="bg1"/>
                </a:solidFill>
                <a:latin typeface="Arial Narrow" pitchFamily="34" charset="0"/>
                <a:ea typeface="Malgun Gothic" pitchFamily="34" charset="-127"/>
                <a:cs typeface="Calibri" pitchFamily="34" charset="0"/>
              </a:rPr>
              <a:t>jalan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kepada</a:t>
            </a:r>
            <a:r>
              <a:rPr lang="en-CA" altLang="ko-KR" sz="1200" b="1" dirty="0" smtClean="0">
                <a:solidFill>
                  <a:schemeClr val="bg1"/>
                </a:solidFill>
                <a:latin typeface="Arial Narrow" pitchFamily="34" charset="0"/>
                <a:ea typeface="Malgun Gothic" pitchFamily="34" charset="-127"/>
                <a:cs typeface="Calibri" pitchFamily="34" charset="0"/>
              </a:rPr>
              <a:t> Allah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kasih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karunia-Nya</a:t>
            </a:r>
            <a:r>
              <a:rPr lang="en-CA" altLang="ko-KR" sz="1200" b="1" dirty="0" smtClean="0">
                <a:solidFill>
                  <a:schemeClr val="bg1"/>
                </a:solidFill>
                <a:latin typeface="Arial Narrow" pitchFamily="34" charset="0"/>
                <a:ea typeface="Malgun Gothic" pitchFamily="34" charset="-127"/>
                <a:cs typeface="Calibri" pitchFamily="34" charset="0"/>
              </a:rPr>
              <a:t> </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doa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dijawab</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kasih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karunia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tahta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kasih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karunia</a:t>
            </a:r>
            <a:r>
              <a:rPr lang="en-US" sz="1200" b="1" dirty="0" smtClean="0">
                <a:solidFill>
                  <a:schemeClr val="bg1"/>
                </a:solidFill>
                <a:latin typeface="Arial Narrow" pitchFamily="34" charset="0"/>
                <a:ea typeface="Malgun Gothic" pitchFamily="34" charset="-127"/>
                <a:cs typeface="Arial" pitchFamily="34" charset="0"/>
              </a:rPr>
              <a:t>    </a:t>
            </a:r>
          </a:p>
          <a:p>
            <a:pPr algn="ctr">
              <a:lnSpc>
                <a:spcPts val="1200"/>
              </a:lnSpc>
            </a:pPr>
            <a:r>
              <a:rPr lang="en-US" sz="1200" b="1" dirty="0" err="1" smtClean="0">
                <a:solidFill>
                  <a:schemeClr val="bg1"/>
                </a:solidFill>
                <a:latin typeface="Arial Narrow" pitchFamily="34" charset="0"/>
                <a:ea typeface="Malgun Gothic" pitchFamily="34" charset="-127"/>
                <a:cs typeface="Arial" pitchFamily="34" charset="0"/>
              </a:rPr>
              <a:t>segala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keperluan</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rohani</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dipenuhi</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Roh</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berdoa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untuk</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membantu</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kita</a:t>
            </a:r>
            <a:r>
              <a:rPr lang="en-US" sz="1200" b="1" dirty="0" smtClean="0">
                <a:solidFill>
                  <a:schemeClr val="bg1"/>
                </a:solidFill>
                <a:latin typeface="Arial Narrow" pitchFamily="34" charset="0"/>
                <a:ea typeface="Malgun Gothic" pitchFamily="34" charset="-127"/>
                <a:cs typeface="Arial" pitchFamily="34" charset="0"/>
              </a:rPr>
              <a:t> </a:t>
            </a:r>
            <a:r>
              <a:rPr lang="en-US" sz="1200" b="1" dirty="0" err="1" smtClean="0">
                <a:solidFill>
                  <a:schemeClr val="bg1"/>
                </a:solidFill>
                <a:latin typeface="Arial Narrow" pitchFamily="34" charset="0"/>
                <a:ea typeface="Malgun Gothic" pitchFamily="34" charset="-127"/>
                <a:cs typeface="Arial" pitchFamily="34" charset="0"/>
              </a:rPr>
              <a:t>berdoa</a:t>
            </a:r>
            <a:r>
              <a:rPr lang="en-US" sz="1200" b="1" dirty="0" smtClean="0">
                <a:solidFill>
                  <a:schemeClr val="bg1"/>
                </a:solidFill>
                <a:latin typeface="Arial Narrow" pitchFamily="34" charset="0"/>
                <a:ea typeface="Malgun Gothic" pitchFamily="34" charset="-127"/>
                <a:cs typeface="Arial" pitchFamily="34" charset="0"/>
              </a:rPr>
              <a:t>   </a:t>
            </a:r>
          </a:p>
          <a:p>
            <a:pPr algn="ctr">
              <a:lnSpc>
                <a:spcPts val="1200"/>
              </a:lnSpc>
            </a:pP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Imam  </a:t>
            </a:r>
            <a:r>
              <a:rPr lang="en-CA" altLang="ko-KR" sz="1200" b="1" dirty="0" err="1" smtClean="0">
                <a:solidFill>
                  <a:schemeClr val="bg1"/>
                </a:solidFill>
                <a:latin typeface="Arial Narrow" pitchFamily="34" charset="0"/>
                <a:ea typeface="Malgun Gothic" pitchFamily="34" charset="-127"/>
                <a:cs typeface="Calibri" pitchFamily="34" charset="0"/>
              </a:rPr>
              <a:t>Besar</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adalah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Pengantara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Pembela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karena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tebusan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pendamaian-Nya</a:t>
            </a:r>
            <a:endParaRPr lang="en-US" sz="1200" b="1" dirty="0" smtClean="0">
              <a:solidFill>
                <a:schemeClr val="bg1"/>
              </a:solidFill>
              <a:latin typeface="Arial Narrow" pitchFamily="34" charset="0"/>
              <a:ea typeface="Malgun Gothic" pitchFamily="34" charset="-127"/>
              <a:cs typeface="Arial" pitchFamily="34" charset="0"/>
            </a:endParaRPr>
          </a:p>
          <a:p>
            <a:pPr lvl="0" algn="ctr">
              <a:lnSpc>
                <a:spcPts val="1340"/>
              </a:lnSpc>
              <a:spcAft>
                <a:spcPts val="0"/>
              </a:spcAft>
            </a:pPr>
            <a:r>
              <a:rPr lang="en-US" sz="1200" b="1" spc="-30" dirty="0" err="1" smtClean="0">
                <a:solidFill>
                  <a:schemeClr val="bg1"/>
                </a:solidFill>
                <a:latin typeface="Arial Narrow" pitchFamily="34" charset="0"/>
              </a:rPr>
              <a:t>ditenggelamkan</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dan</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bersatu</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dlm</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Kristus</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kematian</a:t>
            </a:r>
            <a:r>
              <a:rPr lang="en-US" sz="1200" b="1" spc="-30" dirty="0" smtClean="0">
                <a:solidFill>
                  <a:schemeClr val="bg1"/>
                </a:solidFill>
                <a:latin typeface="Arial Narrow" pitchFamily="34" charset="0"/>
              </a:rPr>
              <a:t>, </a:t>
            </a:r>
            <a:r>
              <a:rPr lang="en-US" sz="1200" b="1" spc="-30" dirty="0" err="1" smtClean="0">
                <a:solidFill>
                  <a:schemeClr val="bg1"/>
                </a:solidFill>
                <a:latin typeface="Arial Narrow" pitchFamily="34" charset="0"/>
              </a:rPr>
              <a:t>kebangkitan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manusia</a:t>
            </a:r>
            <a:r>
              <a:rPr lang="en-CA" altLang="ko-KR" sz="1200" b="1" spc="-30" dirty="0" smtClean="0">
                <a:solidFill>
                  <a:schemeClr val="bg1"/>
                </a:solidFill>
                <a:latin typeface="Arial Narrow" pitchFamily="34" charset="0"/>
                <a:ea typeface="Malgun Gothic" pitchFamily="34" charset="-127"/>
                <a:cs typeface="Calibri" pitchFamily="34" charset="0"/>
              </a:rPr>
              <a:t> lama </a:t>
            </a:r>
            <a:r>
              <a:rPr lang="en-CA" altLang="ko-KR" sz="1200" b="1" spc="-30" dirty="0" err="1" smtClean="0">
                <a:solidFill>
                  <a:schemeClr val="bg1"/>
                </a:solidFill>
                <a:latin typeface="Arial Narrow" pitchFamily="34" charset="0"/>
                <a:ea typeface="Malgun Gothic" pitchFamily="34" charset="-127"/>
                <a:cs typeface="Calibri" pitchFamily="34" charset="0"/>
              </a:rPr>
              <a:t>dlm</a:t>
            </a:r>
            <a:r>
              <a:rPr lang="en-CA" altLang="ko-KR" sz="1200" b="1" spc="-30" dirty="0" smtClean="0">
                <a:solidFill>
                  <a:schemeClr val="bg1"/>
                </a:solidFill>
                <a:latin typeface="Arial Narrow" pitchFamily="34" charset="0"/>
                <a:ea typeface="Malgun Gothic" pitchFamily="34" charset="-127"/>
                <a:cs typeface="Calibri" pitchFamily="34" charset="0"/>
              </a:rPr>
              <a:t> Adam </a:t>
            </a:r>
            <a:r>
              <a:rPr lang="en-CA" altLang="ko-KR" sz="1200" b="1" spc="-30" dirty="0" err="1" smtClean="0">
                <a:solidFill>
                  <a:schemeClr val="bg1"/>
                </a:solidFill>
                <a:latin typeface="Arial Narrow" pitchFamily="34" charset="0"/>
                <a:ea typeface="Malgun Gothic" pitchFamily="34" charset="-127"/>
                <a:cs typeface="Calibri" pitchFamily="34" charset="0"/>
              </a:rPr>
              <a:t>disalibkan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dikuburkan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manusia</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baru</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dibangkitkan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hidup</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dgn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Kristus</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dimerdekakan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dari</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perbudakan</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dosa</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senjata-senjata</a:t>
            </a:r>
            <a:r>
              <a:rPr lang="en-CA" altLang="ko-KR" sz="1200" b="1" spc="-30" dirty="0" smtClean="0">
                <a:solidFill>
                  <a:schemeClr val="bg1"/>
                </a:solidFill>
                <a:latin typeface="Arial Narrow" pitchFamily="34" charset="0"/>
                <a:ea typeface="Malgun Gothic" pitchFamily="34" charset="-127"/>
                <a:cs typeface="Calibri" pitchFamily="34" charset="0"/>
              </a:rPr>
              <a:t> </a:t>
            </a:r>
            <a:r>
              <a:rPr lang="en-CA" altLang="ko-KR" sz="1200" b="1" spc="-30" dirty="0" err="1" smtClean="0">
                <a:solidFill>
                  <a:schemeClr val="bg1"/>
                </a:solidFill>
                <a:latin typeface="Arial Narrow" pitchFamily="34" charset="0"/>
                <a:ea typeface="Malgun Gothic" pitchFamily="34" charset="-127"/>
                <a:cs typeface="Calibri" pitchFamily="34" charset="0"/>
              </a:rPr>
              <a:t>kebenaran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bawah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kasih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karunia-Nya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hamba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tidak</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hamba</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dosa</a:t>
            </a:r>
            <a:r>
              <a:rPr lang="en-CA" altLang="ko-KR" sz="1200" b="1" dirty="0" smtClean="0">
                <a:solidFill>
                  <a:schemeClr val="bg1"/>
                </a:solidFill>
                <a:latin typeface="Arial Narrow" pitchFamily="34" charset="0"/>
                <a:ea typeface="Malgun Gothic" pitchFamily="34" charset="-127"/>
                <a:cs typeface="Calibri" pitchFamily="34" charset="0"/>
              </a:rPr>
              <a:t>          </a:t>
            </a:r>
            <a:r>
              <a:rPr lang="en-CA" sz="1200" b="1" dirty="0" err="1" smtClean="0">
                <a:solidFill>
                  <a:schemeClr val="bg1"/>
                </a:solidFill>
                <a:latin typeface="Arial Narrow" pitchFamily="34" charset="0"/>
              </a:rPr>
              <a:t>mengikatkan</a:t>
            </a:r>
            <a:r>
              <a:rPr lang="en-CA" sz="1200" b="1" dirty="0" smtClean="0">
                <a:solidFill>
                  <a:schemeClr val="bg1"/>
                </a:solidFill>
                <a:latin typeface="Arial Narrow" pitchFamily="34" charset="0"/>
              </a:rPr>
              <a:t> </a:t>
            </a:r>
            <a:r>
              <a:rPr lang="en-CA" sz="1200" b="1" dirty="0" err="1" smtClean="0">
                <a:solidFill>
                  <a:schemeClr val="bg1"/>
                </a:solidFill>
                <a:latin typeface="Arial Narrow" pitchFamily="34" charset="0"/>
              </a:rPr>
              <a:t>pada</a:t>
            </a:r>
            <a:r>
              <a:rPr lang="en-CA" sz="1200" b="1" dirty="0" smtClean="0">
                <a:solidFill>
                  <a:schemeClr val="bg1"/>
                </a:solidFill>
                <a:latin typeface="Arial Narrow" pitchFamily="34" charset="0"/>
              </a:rPr>
              <a:t> </a:t>
            </a:r>
            <a:r>
              <a:rPr lang="en-CA" sz="1200" b="1" dirty="0" err="1" smtClean="0">
                <a:solidFill>
                  <a:schemeClr val="bg1"/>
                </a:solidFill>
                <a:latin typeface="Arial Narrow" pitchFamily="34" charset="0"/>
              </a:rPr>
              <a:t>Kristus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satu</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dan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duduk</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dgn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Kristus</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tersembunyi</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dgn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Kristus</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dlm</a:t>
            </a:r>
            <a:r>
              <a:rPr lang="en-CA" altLang="ko-KR" sz="1200" b="1" spc="-10" dirty="0" smtClean="0">
                <a:solidFill>
                  <a:schemeClr val="bg1"/>
                </a:solidFill>
                <a:latin typeface="Arial Narrow" pitchFamily="34" charset="0"/>
                <a:ea typeface="Malgun Gothic" pitchFamily="34" charset="-127"/>
                <a:cs typeface="Calibri" pitchFamily="34" charset="0"/>
              </a:rPr>
              <a:t> Allah   </a:t>
            </a:r>
            <a:r>
              <a:rPr lang="en-CA" altLang="ko-KR" sz="1200" b="1" spc="-10" dirty="0" err="1" smtClean="0">
                <a:solidFill>
                  <a:schemeClr val="bg1"/>
                </a:solidFill>
                <a:latin typeface="Arial Narrow" pitchFamily="34" charset="0"/>
                <a:ea typeface="Malgun Gothic" pitchFamily="34" charset="-127"/>
                <a:cs typeface="Calibri" pitchFamily="34" charset="0"/>
              </a:rPr>
              <a:t>bebas</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dari</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hukum</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Taurat</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menikah</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dgn</a:t>
            </a:r>
            <a:r>
              <a:rPr lang="en-CA" altLang="ko-KR" sz="1200" b="1" spc="-10" dirty="0" smtClean="0">
                <a:solidFill>
                  <a:schemeClr val="bg1"/>
                </a:solidFill>
                <a:latin typeface="Arial Narrow" pitchFamily="34" charset="0"/>
                <a:ea typeface="Malgun Gothic" pitchFamily="34" charset="-127"/>
                <a:cs typeface="Calibri" pitchFamily="34" charset="0"/>
              </a:rPr>
              <a:t> </a:t>
            </a:r>
            <a:r>
              <a:rPr lang="en-CA" altLang="ko-KR" sz="1200" b="1" spc="-10" dirty="0" err="1" smtClean="0">
                <a:solidFill>
                  <a:schemeClr val="bg1"/>
                </a:solidFill>
                <a:latin typeface="Arial Narrow" pitchFamily="34" charset="0"/>
                <a:ea typeface="Malgun Gothic" pitchFamily="34" charset="-127"/>
                <a:cs typeface="Calibri" pitchFamily="34" charset="0"/>
              </a:rPr>
              <a:t>Kristus</a:t>
            </a:r>
            <a:r>
              <a:rPr lang="en-CA" altLang="ko-KR" sz="1200" b="1" spc="-10" dirty="0" smtClean="0">
                <a:solidFill>
                  <a:schemeClr val="bg1"/>
                </a:solidFill>
                <a:latin typeface="Arial Narrow" pitchFamily="34" charset="0"/>
                <a:ea typeface="Malgun Gothic" pitchFamily="34" charset="-127"/>
                <a:cs typeface="Calibri" pitchFamily="34" charset="0"/>
              </a:rPr>
              <a:t> </a:t>
            </a:r>
          </a:p>
          <a:p>
            <a:pPr lvl="0" algn="ctr">
              <a:lnSpc>
                <a:spcPts val="1340"/>
              </a:lnSpc>
              <a:spcAft>
                <a:spcPts val="0"/>
              </a:spcAft>
            </a:pPr>
            <a:r>
              <a:rPr lang="en-CA" altLang="ko-KR" sz="1200" b="1" spc="-20" dirty="0" err="1" smtClean="0">
                <a:solidFill>
                  <a:schemeClr val="bg1"/>
                </a:solidFill>
                <a:latin typeface="Arial Narrow" pitchFamily="34" charset="0"/>
                <a:ea typeface="Malgun Gothic" pitchFamily="34" charset="-127"/>
                <a:cs typeface="Calibri" pitchFamily="34" charset="0"/>
              </a:rPr>
              <a:t>hukum</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hidup</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dlm</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Kristus</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dan</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kasih</a:t>
            </a:r>
            <a:r>
              <a:rPr lang="en-CA" altLang="ko-KR" sz="1200" b="1" spc="-20" dirty="0" smtClean="0">
                <a:solidFill>
                  <a:schemeClr val="bg1"/>
                </a:solidFill>
                <a:latin typeface="Arial Narrow" pitchFamily="34" charset="0"/>
                <a:ea typeface="Malgun Gothic" pitchFamily="34" charset="-127"/>
                <a:cs typeface="Calibri" pitchFamily="34" charset="0"/>
              </a:rPr>
              <a:t> Allah </a:t>
            </a:r>
            <a:r>
              <a:rPr lang="en-CA" altLang="ko-KR" sz="1200" b="1" spc="-20" dirty="0" err="1" smtClean="0">
                <a:solidFill>
                  <a:schemeClr val="bg1"/>
                </a:solidFill>
                <a:latin typeface="Arial Narrow" pitchFamily="34" charset="0"/>
                <a:ea typeface="Malgun Gothic" pitchFamily="34" charset="-127"/>
                <a:cs typeface="Calibri" pitchFamily="34" charset="0"/>
              </a:rPr>
              <a:t>tercurah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lahir</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dari</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dikaruniakan</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menerima</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memiliki</a:t>
            </a:r>
            <a:r>
              <a:rPr lang="en-CA" altLang="ko-KR" sz="1200" b="1" spc="-20" dirty="0" smtClean="0">
                <a:solidFill>
                  <a:schemeClr val="bg1"/>
                </a:solidFill>
                <a:latin typeface="Arial Narrow" pitchFamily="34" charset="0"/>
                <a:ea typeface="Malgun Gothic" pitchFamily="34" charset="-127"/>
                <a:cs typeface="Calibri" pitchFamily="34" charset="0"/>
              </a:rPr>
              <a:t> </a:t>
            </a:r>
            <a:r>
              <a:rPr lang="en-CA" altLang="ko-KR" sz="1200" b="1" spc="-20"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aliran-aliran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hidup</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ditenggelamkan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dalam</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Roh</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datang</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dan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turun</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ke</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atas</a:t>
            </a:r>
            <a:r>
              <a:rPr lang="en-CA" altLang="ko-KR" sz="1200" b="1" dirty="0" smtClean="0">
                <a:solidFill>
                  <a:schemeClr val="bg1"/>
                </a:solidFill>
                <a:latin typeface="Arial Narrow" pitchFamily="34" charset="0"/>
                <a:ea typeface="Malgun Gothic" pitchFamily="34" charset="-127"/>
                <a:cs typeface="Calibri" pitchFamily="34" charset="0"/>
              </a:rPr>
              <a:t> </a:t>
            </a:r>
            <a:r>
              <a:rPr lang="en-CA" altLang="ko-KR" sz="1200" b="1" dirty="0" err="1" smtClean="0">
                <a:solidFill>
                  <a:schemeClr val="bg1"/>
                </a:solidFill>
                <a:latin typeface="Arial Narrow" pitchFamily="34" charset="0"/>
                <a:ea typeface="Malgun Gothic" pitchFamily="34" charset="-127"/>
                <a:cs typeface="Calibri" pitchFamily="34" charset="0"/>
              </a:rPr>
              <a:t>kita</a:t>
            </a:r>
            <a:r>
              <a:rPr lang="en-CA" altLang="ko-KR" sz="1200" b="1" dirty="0" smtClean="0">
                <a:solidFill>
                  <a:schemeClr val="bg1"/>
                </a:solidFill>
                <a:latin typeface="Arial Narrow" pitchFamily="34" charset="0"/>
                <a:ea typeface="Malgun Gothic" pitchFamily="34" charset="-127"/>
                <a:cs typeface="Calibri" pitchFamily="34" charset="0"/>
              </a:rPr>
              <a:t>  </a:t>
            </a:r>
          </a:p>
        </p:txBody>
      </p:sp>
      <p:sp>
        <p:nvSpPr>
          <p:cNvPr id="2049" name="Text Box 1"/>
          <p:cNvSpPr txBox="1">
            <a:spLocks noChangeArrowheads="1"/>
          </p:cNvSpPr>
          <p:nvPr/>
        </p:nvSpPr>
        <p:spPr bwMode="auto">
          <a:xfrm>
            <a:off x="2057400" y="6635750"/>
            <a:ext cx="2762944" cy="22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bg1">
                    <a:lumMod val="50000"/>
                  </a:schemeClr>
                </a:solidFill>
                <a:effectLst/>
                <a:latin typeface="Arial Narrow" pitchFamily="34" charset="0"/>
                <a:ea typeface="Malgun Gothic" pitchFamily="34" charset="-127"/>
                <a:cs typeface="Arial" pitchFamily="34" charset="0"/>
              </a:rPr>
              <a:t>johncrozieris@gmail.com   © 2020</a:t>
            </a:r>
            <a:endParaRPr kumimoji="0" lang="en-US" sz="1000" b="0" i="0" u="none" strike="noStrike" cap="none" normalizeH="0" baseline="0" dirty="0" smtClean="0">
              <a:ln>
                <a:noFill/>
              </a:ln>
              <a:solidFill>
                <a:schemeClr val="bg1">
                  <a:lumMod val="50000"/>
                </a:schemeClr>
              </a:solidFill>
              <a:effectLst/>
              <a:latin typeface="Arial Narrow"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lumMod val="50000"/>
                </a:schemeClr>
              </a:solidFill>
              <a:effectLst/>
              <a:latin typeface="Arial Narrow" pitchFamily="34" charset="0"/>
              <a:cs typeface="Arial" pitchFamily="34" charset="0"/>
            </a:endParaRPr>
          </a:p>
        </p:txBody>
      </p:sp>
      <p:sp>
        <p:nvSpPr>
          <p:cNvPr id="2058" name="Rectangle 1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CA" sz="800" b="0" i="0" u="none" strike="noStrike" cap="none" normalizeH="0" baseline="0" smtClean="0">
                <a:ln>
                  <a:noFill/>
                </a:ln>
                <a:solidFill>
                  <a:schemeClr val="tx1"/>
                </a:solidFill>
                <a:effectLst/>
                <a:latin typeface="Arial" pitchFamily="34" charset="0"/>
                <a:cs typeface="Arial" pitchFamily="34" charset="0"/>
              </a:rPr>
              <a:t/>
            </a:r>
            <a:br>
              <a:rPr kumimoji="0" lang="en-CA" sz="800" b="0" i="0" u="none" strike="noStrike" cap="none" normalizeH="0" baseline="0" smtClean="0">
                <a:ln>
                  <a:noFill/>
                </a:ln>
                <a:solidFill>
                  <a:schemeClr val="tx1"/>
                </a:solidFill>
                <a:effectLst/>
                <a:latin typeface="Arial" pitchFamily="34" charset="0"/>
                <a:cs typeface="Arial" pitchFamily="34" charset="0"/>
              </a:rPr>
            </a:br>
            <a:endParaRPr kumimoji="0" lang="en-CA" sz="1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kumimoji="0" lang="en-US" sz="1200" b="0" i="0" u="none" strike="noStrike" cap="none" normalizeH="0" baseline="0" smtClean="0">
                <a:ln>
                  <a:noFill/>
                </a:ln>
                <a:solidFill>
                  <a:schemeClr val="tx1"/>
                </a:solidFill>
                <a:effectLst/>
                <a:latin typeface="Times New Roman" pitchFamily="18" charset="0"/>
                <a:ea typeface="Malgun Gothic" pitchFamily="34" charset="-127"/>
                <a:cs typeface="Times New Roman" pitchFamily="18" charset="0"/>
              </a:rPr>
              <a:t>		</a:t>
            </a:r>
            <a:endParaRPr kumimoji="0" lang="en-CA" sz="800" b="0" i="0" u="none" strike="noStrike" cap="none" normalizeH="0" baseline="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itle 1"/>
          <p:cNvSpPr txBox="1">
            <a:spLocks/>
          </p:cNvSpPr>
          <p:nvPr/>
        </p:nvSpPr>
        <p:spPr>
          <a:xfrm>
            <a:off x="6732240" y="0"/>
            <a:ext cx="2411760" cy="6858000"/>
          </a:xfrm>
          <a:prstGeom prst="rect">
            <a:avLst/>
          </a:prstGeom>
          <a:solidFill>
            <a:srgbClr val="00FF00"/>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0" cap="none" spc="0" normalizeH="0" baseline="0" noProof="0" dirty="0" smtClean="0">
              <a:ln>
                <a:noFill/>
              </a:ln>
              <a:solidFill>
                <a:schemeClr val="bg1"/>
              </a:solidFill>
              <a:effectLst/>
              <a:uLnTx/>
              <a:uFillTx/>
              <a:latin typeface="Calibri" pitchFamily="34" charset="0"/>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Sudah</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selesai</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Tenanglah</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dalam</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kematian</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Kristus</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yang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secara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gratis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menyediakan</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segala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yang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anda</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butuhkan</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j-ea"/>
                <a:cs typeface="+mj-cs"/>
              </a:rPr>
              <a:t>dalam</a:t>
            </a:r>
            <a: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t> Allah!</a:t>
            </a:r>
            <a:br>
              <a:rPr kumimoji="0" lang="en-US" sz="2800" b="1" i="0" u="none" strike="noStrike" kern="0" cap="none" spc="0" normalizeH="0" baseline="0" noProof="0" dirty="0" smtClean="0">
                <a:ln>
                  <a:noFill/>
                </a:ln>
                <a:solidFill>
                  <a:schemeClr val="bg1"/>
                </a:solidFill>
                <a:effectLst/>
                <a:uLnTx/>
                <a:uFillTx/>
                <a:latin typeface="Calibri" pitchFamily="34" charset="0"/>
                <a:ea typeface="+mj-ea"/>
                <a:cs typeface="+mj-cs"/>
              </a:rPr>
            </a:b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Datanglah</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kepadaKu</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dan</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temukan</a:t>
            </a:r>
            <a:r>
              <a:rPr kumimoji="0" lang="en-US"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굴림" pitchFamily="34" charset="-127"/>
                <a:cs typeface="+mj-cs"/>
              </a:rPr>
              <a:t>ketenangan</a:t>
            </a:r>
            <a:r>
              <a:rPr kumimoji="0" lang="en-US" altLang="ko-KR" sz="2800" b="1" i="0" u="none" strike="noStrike" kern="0" cap="none" spc="0" normalizeH="0" baseline="0" noProof="0" dirty="0" smtClean="0">
                <a:ln>
                  <a:noFill/>
                </a:ln>
                <a:solidFill>
                  <a:schemeClr val="bg1"/>
                </a:solidFill>
                <a:effectLst/>
                <a:uLnTx/>
                <a:uFillTx/>
                <a:latin typeface="Calibri" pitchFamily="34" charset="0"/>
                <a:ea typeface="굴림" pitchFamily="34" charset="-127"/>
                <a:cs typeface="+mj-cs"/>
              </a:rPr>
              <a: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026" name="Oval 2"/>
          <p:cNvSpPr>
            <a:spLocks noChangeArrowheads="1"/>
          </p:cNvSpPr>
          <p:nvPr/>
        </p:nvSpPr>
        <p:spPr bwMode="auto">
          <a:xfrm>
            <a:off x="35496" y="412576"/>
            <a:ext cx="7132320" cy="630936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7" name="Down Arrow 6"/>
          <p:cNvSpPr/>
          <p:nvPr/>
        </p:nvSpPr>
        <p:spPr>
          <a:xfrm>
            <a:off x="3419872" y="72008"/>
            <a:ext cx="360040" cy="36576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108520" y="6535579"/>
            <a:ext cx="244827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johncrozieris@gmail.com  ©  2020 </a:t>
            </a:r>
            <a:endParaRPr lang="en-CA" sz="1200" dirty="0">
              <a:solidFill>
                <a:schemeClr val="bg1"/>
              </a:solidFill>
              <a:latin typeface="Arial Narrow" pitchFamily="34" charset="0"/>
            </a:endParaRPr>
          </a:p>
        </p:txBody>
      </p:sp>
      <p:sp>
        <p:nvSpPr>
          <p:cNvPr id="9743362" name="Text Box 2"/>
          <p:cNvSpPr txBox="1">
            <a:spLocks noChangeArrowheads="1"/>
          </p:cNvSpPr>
          <p:nvPr/>
        </p:nvSpPr>
        <p:spPr bwMode="auto">
          <a:xfrm>
            <a:off x="2771800" y="404664"/>
            <a:ext cx="1576388" cy="307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dalam</a:t>
            </a:r>
            <a:r>
              <a:rPr kumimoji="0" lang="en-CA" altLang="ko-KR" sz="1400" b="1" i="0" u="none" strike="noStrike" cap="none" normalizeH="0" baseline="0" dirty="0" smtClean="0">
                <a:ln>
                  <a:noFill/>
                </a:ln>
                <a:solidFill>
                  <a:schemeClr val="bg1"/>
                </a:solidFill>
                <a:effectLst/>
                <a:latin typeface="Arial Black" pitchFamily="34" charset="0"/>
                <a:ea typeface="Malgun Gothic" pitchFamily="34" charset="-127"/>
                <a:cs typeface="Arial" pitchFamily="34" charset="0"/>
              </a:rPr>
              <a:t> </a:t>
            </a:r>
            <a:r>
              <a:rPr kumimoji="0" lang="en-CA" altLang="ko-KR" sz="1400" b="1" i="0" u="none" strike="noStrike" cap="none" normalizeH="0" baseline="0" dirty="0" err="1" smtClean="0">
                <a:ln>
                  <a:noFill/>
                </a:ln>
                <a:solidFill>
                  <a:schemeClr val="bg1"/>
                </a:solidFill>
                <a:effectLst/>
                <a:latin typeface="Arial Black" pitchFamily="34" charset="0"/>
                <a:ea typeface="Malgun Gothic" pitchFamily="34" charset="-127"/>
                <a:cs typeface="Arial" pitchFamily="34" charset="0"/>
              </a:rPr>
              <a:t>Kristus</a:t>
            </a:r>
            <a:endParaRPr kumimoji="0" lang="en-US" sz="1400" b="0" i="0" u="none" strike="noStrike" cap="none" normalizeH="0" baseline="0" dirty="0" smtClean="0">
              <a:ln>
                <a:noFill/>
              </a:ln>
              <a:solidFill>
                <a:schemeClr val="bg1"/>
              </a:solidFill>
              <a:effectLst/>
              <a:latin typeface="Arial" pitchFamily="34" charset="0"/>
              <a:cs typeface="Arial" pitchFamily="34" charset="0"/>
            </a:endParaRPr>
          </a:p>
        </p:txBody>
      </p:sp>
      <p:sp>
        <p:nvSpPr>
          <p:cNvPr id="2" name="Text Box 1"/>
          <p:cNvSpPr txBox="1">
            <a:spLocks noChangeArrowheads="1"/>
          </p:cNvSpPr>
          <p:nvPr/>
        </p:nvSpPr>
        <p:spPr bwMode="auto">
          <a:xfrm>
            <a:off x="107504" y="52810"/>
            <a:ext cx="7200800" cy="423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Bertobat</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Allah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dan</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percaya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kepada</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Yesus</a:t>
            </a:r>
            <a:r>
              <a:rPr kumimoji="0" lang="en-CA" altLang="ko-KR" sz="2000" b="1" i="0" u="none" strike="noStrike" cap="none" normalizeH="0" baseline="0" dirty="0" smtClean="0">
                <a:ln>
                  <a:noFill/>
                </a:ln>
                <a:solidFill>
                  <a:schemeClr val="bg1"/>
                </a:solidFill>
                <a:effectLst/>
                <a:latin typeface="Calibri" pitchFamily="34" charset="0"/>
                <a:ea typeface="Malgun Gothic" pitchFamily="34" charset="-127"/>
                <a:cs typeface="Arial" pitchFamily="34" charset="0"/>
              </a:rPr>
              <a:t> </a:t>
            </a:r>
            <a:r>
              <a:rPr kumimoji="0" lang="en-CA" altLang="ko-KR" sz="2000" b="1" i="0" u="none" strike="noStrike" cap="none" normalizeH="0" baseline="0" dirty="0" err="1" smtClean="0">
                <a:ln>
                  <a:noFill/>
                </a:ln>
                <a:solidFill>
                  <a:schemeClr val="bg1"/>
                </a:solidFill>
                <a:effectLst/>
                <a:latin typeface="Calibri" pitchFamily="34" charset="0"/>
                <a:ea typeface="Malgun Gothic" pitchFamily="34" charset="-127"/>
                <a:cs typeface="Arial" pitchFamily="34" charset="0"/>
              </a:rPr>
              <a:t>Kristus</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 name="Rectangle 19"/>
          <p:cNvSpPr/>
          <p:nvPr/>
        </p:nvSpPr>
        <p:spPr>
          <a:xfrm>
            <a:off x="3505592" y="3002280"/>
            <a:ext cx="182880" cy="11887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124200" y="3276600"/>
            <a:ext cx="91440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Box 3"/>
          <p:cNvSpPr txBox="1">
            <a:spLocks noChangeArrowheads="1"/>
          </p:cNvSpPr>
          <p:nvPr/>
        </p:nvSpPr>
        <p:spPr bwMode="auto">
          <a:xfrm>
            <a:off x="1907704" y="620688"/>
            <a:ext cx="3456384" cy="276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a:t>
            </a:r>
            <a:r>
              <a:rPr lang="en-CA" altLang="ko-KR" sz="1200" b="1" dirty="0" err="1" smtClean="0">
                <a:solidFill>
                  <a:schemeClr val="bg1"/>
                </a:solidFill>
                <a:latin typeface="Calibri" pitchFamily="34" charset="0"/>
                <a:ea typeface="Malgun Gothic" pitchFamily="34" charset="-127"/>
                <a:cs typeface="Calibri" pitchFamily="34" charset="0"/>
              </a:rPr>
              <a:t>b</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enarkan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cxnSp>
        <p:nvCxnSpPr>
          <p:cNvPr id="14" name="Straight Arrow Connector 13"/>
          <p:cNvCxnSpPr/>
          <p:nvPr/>
        </p:nvCxnSpPr>
        <p:spPr>
          <a:xfrm flipV="1">
            <a:off x="388620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2926080" y="29260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97180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916680" y="3916680"/>
            <a:ext cx="274320" cy="2743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www.fg-a.com valentine 2-jumping-heart.gif"/>
          <p:cNvPicPr>
            <a:picLocks noChangeAspect="1"/>
          </p:cNvPicPr>
          <p:nvPr/>
        </p:nvPicPr>
        <p:blipFill>
          <a:blip r:embed="rId2" cstate="print"/>
          <a:stretch>
            <a:fillRect/>
          </a:stretch>
        </p:blipFill>
        <p:spPr>
          <a:xfrm>
            <a:off x="3059832" y="2996952"/>
            <a:ext cx="1049259" cy="1224136"/>
          </a:xfrm>
          <a:prstGeom prst="rect">
            <a:avLst/>
          </a:prstGeom>
        </p:spPr>
      </p:pic>
      <p:sp>
        <p:nvSpPr>
          <p:cNvPr id="26" name="TextBox 25"/>
          <p:cNvSpPr txBox="1"/>
          <p:nvPr/>
        </p:nvSpPr>
        <p:spPr>
          <a:xfrm>
            <a:off x="107504" y="6381328"/>
            <a:ext cx="2088232" cy="246221"/>
          </a:xfrm>
          <a:prstGeom prst="rect">
            <a:avLst/>
          </a:prstGeom>
          <a:noFill/>
        </p:spPr>
        <p:txBody>
          <a:bodyPr wrap="square" rtlCol="0">
            <a:spAutoFit/>
          </a:bodyPr>
          <a:lstStyle/>
          <a:p>
            <a:pPr algn="ctr"/>
            <a:r>
              <a:rPr lang="en-CA" sz="1000" dirty="0" smtClean="0">
                <a:solidFill>
                  <a:schemeClr val="bg1"/>
                </a:solidFill>
                <a:latin typeface="Arial Narrow" pitchFamily="34" charset="0"/>
              </a:rPr>
              <a:t>jumping heart © www.fg-a.com</a:t>
            </a:r>
          </a:p>
        </p:txBody>
      </p:sp>
      <p:sp>
        <p:nvSpPr>
          <p:cNvPr id="19" name="Title 3"/>
          <p:cNvSpPr txBox="1">
            <a:spLocks/>
          </p:cNvSpPr>
          <p:nvPr/>
        </p:nvSpPr>
        <p:spPr>
          <a:xfrm>
            <a:off x="7164288" y="-27384"/>
            <a:ext cx="2160240" cy="6858000"/>
          </a:xfrm>
          <a:prstGeom prst="rect">
            <a:avLst/>
          </a:prstGeom>
          <a:solidFill>
            <a:schemeClr val="bg1"/>
          </a:solidFill>
        </p:spPr>
        <p:txBody>
          <a:bodyPr/>
          <a:lstStyle/>
          <a:p>
            <a:pPr lvl="0" algn="ctr" eaLnBrk="0" hangingPunct="0">
              <a:lnSpc>
                <a:spcPts val="3000"/>
              </a:lnSpc>
              <a:defRPr/>
            </a:pPr>
            <a:endParaRPr lang="en-US" sz="2400" b="1" kern="0" dirty="0" smtClean="0">
              <a:solidFill>
                <a:srgbClr val="FFFF00"/>
              </a:solidFill>
              <a:latin typeface="Calibri" pitchFamily="34" charset="0"/>
            </a:endParaRPr>
          </a:p>
          <a:p>
            <a:pPr lvl="0" algn="ctr" eaLnBrk="0" hangingPunct="0">
              <a:lnSpc>
                <a:spcPts val="3000"/>
              </a:lnSpc>
              <a:defRPr/>
            </a:pPr>
            <a:r>
              <a:rPr lang="en-US" sz="2400" b="1" kern="0" dirty="0" err="1" smtClean="0">
                <a:solidFill>
                  <a:srgbClr val="FFFF00"/>
                </a:solidFill>
                <a:latin typeface="Calibri" pitchFamily="34" charset="0"/>
              </a:rPr>
              <a:t>Bersukacitalah</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karena</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kematian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Kristus</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menyediakan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apa</a:t>
            </a:r>
            <a:r>
              <a:rPr lang="en-US" sz="2400" b="1" kern="0" dirty="0" smtClean="0">
                <a:solidFill>
                  <a:srgbClr val="FFFF00"/>
                </a:solidFill>
                <a:latin typeface="Calibri" pitchFamily="34" charset="0"/>
              </a:rPr>
              <a:t> yang Allah </a:t>
            </a:r>
            <a:r>
              <a:rPr lang="en-US" sz="2400" b="1" kern="0" dirty="0" err="1" smtClean="0">
                <a:solidFill>
                  <a:srgbClr val="FFFF00"/>
                </a:solidFill>
                <a:latin typeface="Calibri" pitchFamily="34" charset="0"/>
              </a:rPr>
              <a:t>berikan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untuk</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memuaskan</a:t>
            </a:r>
            <a:r>
              <a:rPr lang="en-US" sz="2400" b="1" kern="0" dirty="0" smtClean="0">
                <a:solidFill>
                  <a:srgbClr val="FFFF00"/>
                </a:solidFill>
                <a:latin typeface="Calibri" pitchFamily="34" charset="0"/>
              </a:rPr>
              <a:t> </a:t>
            </a:r>
            <a:r>
              <a:rPr lang="en-US" sz="2400" b="1" kern="0" dirty="0" err="1" smtClean="0">
                <a:solidFill>
                  <a:srgbClr val="FFFF00"/>
                </a:solidFill>
                <a:latin typeface="Calibri" pitchFamily="34" charset="0"/>
              </a:rPr>
              <a:t>kehausan</a:t>
            </a:r>
            <a:r>
              <a:rPr lang="en-US" sz="2400" b="1" kern="0" dirty="0" smtClean="0">
                <a:solidFill>
                  <a:srgbClr val="FFFF00"/>
                </a:solidFill>
                <a:latin typeface="Calibri" pitchFamily="34" charset="0"/>
              </a:rPr>
              <a:t> </a:t>
            </a:r>
          </a:p>
          <a:p>
            <a:pPr lvl="0" algn="ctr" eaLnBrk="0" hangingPunct="0">
              <a:lnSpc>
                <a:spcPts val="3000"/>
              </a:lnSpc>
              <a:defRPr/>
            </a:pPr>
            <a:r>
              <a:rPr lang="en-US" sz="2400" b="1" kern="0" dirty="0" err="1" smtClean="0">
                <a:solidFill>
                  <a:srgbClr val="FFFF00"/>
                </a:solidFill>
                <a:latin typeface="Calibri" pitchFamily="34" charset="0"/>
              </a:rPr>
              <a:t>kita</a:t>
            </a:r>
            <a:r>
              <a:rPr lang="en-US" sz="2400" b="1" kern="0" dirty="0" smtClean="0">
                <a:solidFill>
                  <a:srgbClr val="FFFF00"/>
                </a:solidFill>
                <a:latin typeface="Calibri" pitchFamily="34" charset="0"/>
              </a:rPr>
              <a:t> yang </a:t>
            </a:r>
            <a:r>
              <a:rPr lang="en-US" sz="2400" b="1" kern="0" dirty="0" err="1" smtClean="0">
                <a:solidFill>
                  <a:srgbClr val="FFFF00"/>
                </a:solidFill>
                <a:latin typeface="Calibri" pitchFamily="34" charset="0"/>
              </a:rPr>
              <a:t>terdalam</a:t>
            </a:r>
            <a:r>
              <a:rPr lang="en-US" sz="2400" b="1" kern="0" dirty="0" smtClean="0">
                <a:solidFill>
                  <a:srgbClr val="FFFF00"/>
                </a:solidFill>
                <a:latin typeface="Calibri" pitchFamily="34" charset="0"/>
              </a:rPr>
              <a:t>.</a:t>
            </a:r>
            <a:br>
              <a:rPr lang="en-US" sz="2400" b="1" kern="0" dirty="0" smtClean="0">
                <a:solidFill>
                  <a:srgbClr val="FFFF00"/>
                </a:solidFill>
                <a:latin typeface="Calibri" pitchFamily="34" charset="0"/>
              </a:rPr>
            </a:br>
            <a:r>
              <a:rPr lang="en-US" sz="2400" b="1" kern="0" dirty="0" err="1" smtClean="0">
                <a:solidFill>
                  <a:srgbClr val="FFFF00"/>
                </a:solidFill>
                <a:latin typeface="Calibri" pitchFamily="34" charset="0"/>
                <a:ea typeface="굴림" pitchFamily="34" charset="-127"/>
              </a:rPr>
              <a:t>Datanglah</a:t>
            </a:r>
            <a:r>
              <a:rPr lang="en-US" altLang="ko-KR" sz="2400" b="1" kern="0" dirty="0" smtClean="0">
                <a:solidFill>
                  <a:srgbClr val="FFFF00"/>
                </a:solidFill>
                <a:latin typeface="Calibri" pitchFamily="34" charset="0"/>
                <a:ea typeface="굴림" pitchFamily="34" charset="-127"/>
              </a:rPr>
              <a:t>. </a:t>
            </a:r>
            <a:br>
              <a:rPr lang="en-US" altLang="ko-KR" sz="2400" b="1" kern="0" dirty="0" smtClean="0">
                <a:solidFill>
                  <a:srgbClr val="FFFF00"/>
                </a:solidFill>
                <a:latin typeface="Calibri" pitchFamily="34" charset="0"/>
                <a:ea typeface="굴림" pitchFamily="34" charset="-127"/>
              </a:rPr>
            </a:br>
            <a:r>
              <a:rPr lang="en-US" altLang="ko-KR" sz="2400" b="1" kern="0" dirty="0" err="1" smtClean="0">
                <a:solidFill>
                  <a:srgbClr val="FFFF00"/>
                </a:solidFill>
                <a:latin typeface="Calibri" pitchFamily="34" charset="0"/>
                <a:ea typeface="굴림" pitchFamily="34" charset="-127"/>
              </a:rPr>
              <a:t>Minumlah</a:t>
            </a:r>
            <a:r>
              <a:rPr lang="en-US" altLang="ko-KR" sz="2400" b="1" kern="0" dirty="0" smtClean="0">
                <a:solidFill>
                  <a:srgbClr val="FFFF00"/>
                </a:solidFill>
                <a:latin typeface="Calibri" pitchFamily="34" charset="0"/>
                <a:ea typeface="굴림" pitchFamily="34" charset="-127"/>
              </a:rPr>
              <a:t>. </a:t>
            </a:r>
            <a:r>
              <a:rPr lang="en-US" altLang="ko-KR" sz="2400" b="1" kern="0" dirty="0" err="1" smtClean="0">
                <a:solidFill>
                  <a:srgbClr val="FFFF00"/>
                </a:solidFill>
                <a:latin typeface="Calibri" pitchFamily="34" charset="0"/>
                <a:ea typeface="굴림" pitchFamily="34" charset="-127"/>
              </a:rPr>
              <a:t>Bersukacitalah</a:t>
            </a:r>
            <a:r>
              <a:rPr lang="en-US" altLang="ko-KR" sz="2400" b="1" kern="0" dirty="0" smtClean="0">
                <a:solidFill>
                  <a:srgbClr val="FFFF00"/>
                </a:solidFill>
                <a:latin typeface="Calibri" pitchFamily="34" charset="0"/>
                <a:ea typeface="굴림" pitchFamily="34" charset="-127"/>
              </a:rPr>
              <a:t>.</a:t>
            </a:r>
            <a:br>
              <a:rPr lang="en-US" altLang="ko-KR" sz="2400" b="1" kern="0" dirty="0" smtClean="0">
                <a:solidFill>
                  <a:srgbClr val="FFFF00"/>
                </a:solidFill>
                <a:latin typeface="Calibri" pitchFamily="34" charset="0"/>
                <a:ea typeface="굴림" pitchFamily="34" charset="-127"/>
              </a:rPr>
            </a:br>
            <a:r>
              <a:rPr lang="en-US" altLang="ko-KR" sz="2400" b="1" kern="0" dirty="0" err="1" smtClean="0">
                <a:solidFill>
                  <a:srgbClr val="FFFF00"/>
                </a:solidFill>
                <a:latin typeface="Calibri" pitchFamily="34" charset="0"/>
                <a:ea typeface="굴림" pitchFamily="34" charset="-127"/>
              </a:rPr>
              <a:t>Jadilah</a:t>
            </a:r>
            <a:r>
              <a:rPr lang="en-US" altLang="ko-KR" sz="2400" b="1" kern="0" dirty="0" smtClean="0">
                <a:solidFill>
                  <a:srgbClr val="FFFF00"/>
                </a:solidFill>
                <a:latin typeface="Calibri" pitchFamily="34" charset="0"/>
                <a:ea typeface="굴림" pitchFamily="34" charset="-127"/>
              </a:rPr>
              <a:t> </a:t>
            </a:r>
            <a:r>
              <a:rPr lang="en-US" altLang="ko-KR" sz="2400" b="1" kern="0" dirty="0" err="1" smtClean="0">
                <a:solidFill>
                  <a:srgbClr val="FFFF00"/>
                </a:solidFill>
                <a:latin typeface="Calibri" pitchFamily="34" charset="0"/>
                <a:ea typeface="굴림" pitchFamily="34" charset="-127"/>
              </a:rPr>
              <a:t>puas</a:t>
            </a:r>
            <a:r>
              <a:rPr lang="en-US" altLang="ko-KR" sz="2400" b="1" kern="0" dirty="0" smtClean="0">
                <a:solidFill>
                  <a:srgbClr val="FFFF00"/>
                </a:solidFill>
                <a:latin typeface="Calibri" pitchFamily="34" charset="0"/>
                <a:ea typeface="굴림" pitchFamily="34" charset="-127"/>
              </a:rPr>
              <a:t>.</a:t>
            </a:r>
          </a:p>
          <a:p>
            <a:pPr algn="ctr" eaLnBrk="0" hangingPunct="0">
              <a:lnSpc>
                <a:spcPts val="1200"/>
              </a:lnSpc>
              <a:defRPr/>
            </a:pPr>
            <a:endParaRPr lang="en-US" sz="800" b="1" kern="0" dirty="0" smtClean="0">
              <a:solidFill>
                <a:srgbClr val="FFFF00"/>
              </a:solidFill>
              <a:effectLst>
                <a:outerShdw blurRad="38100" dist="38100" dir="2700000" algn="tl">
                  <a:srgbClr val="000000">
                    <a:alpha val="43137"/>
                  </a:srgbClr>
                </a:outerShdw>
              </a:effectLst>
              <a:latin typeface="Calibri" pitchFamily="34" charset="0"/>
            </a:endParaRPr>
          </a:p>
        </p:txBody>
      </p:sp>
      <p:sp>
        <p:nvSpPr>
          <p:cNvPr id="27" name="Text Box 1"/>
          <p:cNvSpPr txBox="1">
            <a:spLocks noChangeArrowheads="1"/>
          </p:cNvSpPr>
          <p:nvPr/>
        </p:nvSpPr>
        <p:spPr bwMode="auto">
          <a:xfrm>
            <a:off x="-180528" y="838200"/>
            <a:ext cx="7560840"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Paskah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pendamaian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diampuni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damai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diperdamaikan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kekal</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diangkat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diterima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dipenuhi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diberkati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dengan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semua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berkat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hikmat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pengudusan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penebusan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dilepaskan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kegelapan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Bait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lang="en-CA" altLang="ko-KR" sz="1200" dirty="0" smtClean="0">
              <a:solidFill>
                <a:schemeClr val="bg1"/>
              </a:solidFill>
              <a:latin typeface="Calibri" pitchFamily="34" charset="0"/>
              <a:ea typeface="Malgun Gothic" pitchFamily="34" charset="-127"/>
              <a:cs typeface="Calibri" pitchFamily="34" charset="0"/>
            </a:endParaRPr>
          </a:p>
          <a:p>
            <a:pPr lvl="0" algn="ctr">
              <a:lnSpc>
                <a:spcPts val="1340"/>
              </a:lnSpc>
              <a:spcAft>
                <a:spcPts val="0"/>
              </a:spcAf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Bapa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persekutuan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jalan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kepada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dijawab</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tahta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anugerah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segala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keperluan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dipenuhi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untuk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membantu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berdoa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Imam  </a:t>
            </a:r>
            <a:r>
              <a:rPr lang="en-CA" altLang="ko-KR" sz="1200" dirty="0" err="1" smtClean="0">
                <a:solidFill>
                  <a:schemeClr val="bg1"/>
                </a:solidFill>
                <a:latin typeface="Calibri" pitchFamily="34" charset="0"/>
                <a:ea typeface="Malgun Gothic" pitchFamily="34" charset="-127"/>
                <a:cs typeface="Calibri" pitchFamily="34" charset="0"/>
              </a:rPr>
              <a:t>Besar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adalah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Pengantara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Pembela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kita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karena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tebusan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pendamaian-Nya</a:t>
            </a:r>
            <a:r>
              <a:rPr lang="en-CA" altLang="ko-KR" sz="1200" dirty="0" smtClean="0">
                <a:solidFill>
                  <a:schemeClr val="bg1"/>
                </a:solidFill>
                <a:latin typeface="Calibri" pitchFamily="34" charset="0"/>
                <a:ea typeface="Malgun Gothic" pitchFamily="34" charset="-127"/>
                <a:cs typeface="Calibri" pitchFamily="34" charset="0"/>
              </a:rPr>
              <a:t> </a:t>
            </a:r>
          </a:p>
          <a:p>
            <a:pPr lvl="0" algn="ctr">
              <a:lnSpc>
                <a:spcPts val="1340"/>
              </a:lnSpc>
              <a:spcAft>
                <a:spcPts val="0"/>
              </a:spcAft>
            </a:pPr>
            <a:r>
              <a:rPr lang="en-CA" altLang="ko-KR" sz="1200" dirty="0" err="1" smtClean="0">
                <a:solidFill>
                  <a:schemeClr val="bg1"/>
                </a:solidFill>
                <a:latin typeface="Calibri" pitchFamily="34" charset="0"/>
                <a:ea typeface="Malgun Gothic" pitchFamily="34" charset="-127"/>
                <a:cs typeface="Calibri" pitchFamily="34" charset="0"/>
              </a:rPr>
              <a:t>ditenggelamkan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bersatu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kematian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kebangkitan</a:t>
            </a:r>
            <a:r>
              <a:rPr lang="en-CA" altLang="ko-KR" sz="1200" dirty="0" smtClean="0">
                <a:solidFill>
                  <a:schemeClr val="bg1"/>
                </a:solidFill>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m</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lama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Adam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disalibkan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dikuburkan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manusia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dibangkitkan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dimerdekakan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perbudakan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senjata-senjata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kebenaran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bawah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karunia-Nya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tidak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hamba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dosa</a:t>
            </a:r>
            <a:endParaRPr lang="en-CA" altLang="ko-KR" sz="1200" dirty="0" smtClean="0">
              <a:solidFill>
                <a:schemeClr val="bg1"/>
              </a:solidFill>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sz="1200" dirty="0" err="1" smtClean="0">
                <a:solidFill>
                  <a:schemeClr val="bg1"/>
                </a:solidFill>
                <a:latin typeface="Calibri" pitchFamily="34" charset="0"/>
                <a:cs typeface="Calibri" pitchFamily="34" charset="0"/>
              </a:rPr>
              <a:t>mengikatkan</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pada</a:t>
            </a:r>
            <a:r>
              <a:rPr lang="en-CA" sz="1200" dirty="0" smtClean="0">
                <a:solidFill>
                  <a:schemeClr val="bg1"/>
                </a:solidFill>
                <a:latin typeface="Calibri" pitchFamily="34" charset="0"/>
                <a:cs typeface="Calibri" pitchFamily="34" charset="0"/>
              </a:rPr>
              <a:t> </a:t>
            </a:r>
            <a:r>
              <a:rPr lang="en-CA" sz="1200" dirty="0" err="1" smtClean="0">
                <a:solidFill>
                  <a:schemeClr val="bg1"/>
                </a:solidFill>
                <a:latin typeface="Calibri" pitchFamily="34" charset="0"/>
                <a:cs typeface="Calibri" pitchFamily="34" charset="0"/>
              </a:rPr>
              <a:t>Kristus</a:t>
            </a:r>
            <a:r>
              <a:rPr lang="en-CA" sz="1200" dirty="0" smtClean="0">
                <a:solidFill>
                  <a:schemeClr val="bg1"/>
                </a:solidFill>
                <a:latin typeface="Calibri" pitchFamily="34" charset="0"/>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satu</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duduk</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dengan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tersembunyi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dgn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dlm</a:t>
            </a:r>
            <a:r>
              <a:rPr lang="en-CA" altLang="ko-KR" sz="1200" dirty="0" smtClean="0">
                <a:solidFill>
                  <a:schemeClr val="bg1"/>
                </a:solidFill>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bebas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Taurat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menikah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hukum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lvl="0" algn="ctr" fontAlgn="base">
              <a:lnSpc>
                <a:spcPts val="1340"/>
              </a:lnSpc>
              <a:spcBef>
                <a:spcPct val="0"/>
              </a:spcBef>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kasih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ter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curah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lahir</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dari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p>
          <a:p>
            <a:pPr lvl="0" fontAlgn="base">
              <a:lnSpc>
                <a:spcPts val="1340"/>
              </a:lnSpc>
              <a:spcBef>
                <a:spcPct val="0"/>
              </a:spcBef>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dikaruniakan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menerima</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memiliki</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Roh</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aliran-aliran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mengalir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ditenggelamkan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datang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turun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atas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utusan-utusan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diurapi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dimeteraikan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jaminan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R</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menolong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mengajar</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menguduskan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memberi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karunia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r>
              <a:rPr kumimoji="0" lang="en-CA" altLang="ko-KR" sz="1200" b="0" i="0" u="none" strike="noStrike" cap="none"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dirty="0" err="1" smtClean="0">
                <a:ln>
                  <a:noFill/>
                </a:ln>
                <a:solidFill>
                  <a:schemeClr val="bg1"/>
                </a:solidFill>
                <a:effectLst/>
                <a:latin typeface="Calibri" pitchFamily="34" charset="0"/>
                <a:ea typeface="Malgun Gothic" pitchFamily="34" charset="-127"/>
                <a:cs typeface="Calibri" pitchFamily="34" charset="0"/>
              </a:rPr>
              <a:t>memen</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uhi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sunat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oleh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untuk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hidup</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Roh</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h</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ebat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kuasa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kekuatan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yang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dipimpin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kemenangan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saudara–saudari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ranting-ranting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Pokok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Anggur</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terpilih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imamat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rajani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bangsa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kepunyaan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sendiri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umat</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awan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sewarga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orang-orang</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kudus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angota-anggota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keluarga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k</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ewargaan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pengharapan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kemuliaan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ahli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waris</a:t>
            </a:r>
            <a:r>
              <a:rPr lang="en-CA" altLang="ko-KR" sz="1200" dirty="0" smtClean="0">
                <a:solidFill>
                  <a:schemeClr val="bg1"/>
                </a:solidFill>
                <a:latin typeface="Calibri" pitchFamily="34" charset="0"/>
                <a:ea typeface="Malgun Gothic" pitchFamily="34" charset="-127"/>
                <a:cs typeface="Calibri" pitchFamily="34" charset="0"/>
              </a:rPr>
              <a:t> Allah </a:t>
            </a:r>
            <a:r>
              <a:rPr lang="en-CA" altLang="ko-KR" sz="1200" dirty="0" err="1" smtClean="0">
                <a:solidFill>
                  <a:schemeClr val="bg1"/>
                </a:solidFill>
                <a:latin typeface="Calibri" pitchFamily="34" charset="0"/>
                <a:ea typeface="Malgun Gothic" pitchFamily="34" charset="-127"/>
                <a:cs typeface="Calibri" pitchFamily="34" charset="0"/>
              </a:rPr>
              <a:t>dan</a:t>
            </a:r>
            <a:r>
              <a:rPr lang="en-CA" altLang="ko-KR" sz="1200" dirty="0" smtClean="0">
                <a:solidFill>
                  <a:schemeClr val="bg1"/>
                </a:solidFill>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err="1" smtClean="0">
                <a:solidFill>
                  <a:schemeClr val="bg1"/>
                </a:solidFill>
                <a:latin typeface="Calibri" pitchFamily="34" charset="0"/>
                <a:ea typeface="Malgun Gothic" pitchFamily="34" charset="-127"/>
                <a:cs typeface="Calibri" pitchFamily="34" charset="0"/>
              </a:rPr>
              <a:t>d</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ketika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kita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disempurnakan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Yesus</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gambaran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lang="en-CA" altLang="ko-KR" sz="1200" dirty="0" err="1" smtClean="0">
                <a:solidFill>
                  <a:schemeClr val="bg1"/>
                </a:solidFill>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kerajaan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sorgawi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masuk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dlm</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kebahagiaan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dari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murka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karya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indah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Allah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selesai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tubuh</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kebangkitan</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seperti</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Kristus</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perkawinan</a:t>
            </a:r>
            <a:r>
              <a:rPr lang="en-CA" altLang="ko-KR" sz="1200" dirty="0" smtClean="0">
                <a:solidFill>
                  <a:schemeClr val="bg1"/>
                </a:solidFill>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Anak</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Domba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segala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air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mata</a:t>
            </a: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dihapuskan</a:t>
            </a:r>
            <a:endPar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0"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melihat</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wajah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Tuhan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memerintah</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dgn</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Kristus</a:t>
            </a:r>
            <a:r>
              <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0" i="0" u="none" strike="noStrike" cap="none" spc="-30" normalizeH="0" baseline="0" dirty="0" err="1" smtClean="0">
                <a:ln>
                  <a:noFill/>
                </a:ln>
                <a:solidFill>
                  <a:schemeClr val="bg1"/>
                </a:solidFill>
                <a:effectLst/>
                <a:latin typeface="Calibri" pitchFamily="34" charset="0"/>
                <a:ea typeface="Malgun Gothic" pitchFamily="34" charset="-127"/>
                <a:cs typeface="Calibri" pitchFamily="34" charset="0"/>
              </a:rPr>
              <a:t>selamanya</a:t>
            </a:r>
            <a:endParaRPr kumimoji="0" lang="en-CA" altLang="ko-KR" sz="1200" b="0" i="0" u="none" strike="noStrike" cap="none" spc="-30" normalizeH="0" baseline="0" dirty="0" smtClean="0">
              <a:ln>
                <a:noFill/>
              </a:ln>
              <a:solidFill>
                <a:schemeClr val="bg1"/>
              </a:solidFill>
              <a:effectLst/>
              <a:latin typeface="Calibri" pitchFamily="34" charset="0"/>
              <a:ea typeface="Malgun Gothic" pitchFamily="34" charset="-127"/>
              <a:cs typeface="Calibri" pitchFamily="34" charset="0"/>
            </a:endParaRPr>
          </a:p>
          <a:p>
            <a:pPr marL="0" marR="0" lvl="0" indent="0" algn="ctr" defTabSz="914400" rtl="0" eaLnBrk="1" fontAlgn="base" latinLnBrk="0" hangingPunct="1">
              <a:lnSpc>
                <a:spcPts val="1340"/>
              </a:lnSpc>
              <a:spcBef>
                <a:spcPct val="0"/>
              </a:spcBef>
              <a:spcAft>
                <a:spcPts val="0"/>
              </a:spcAft>
              <a:buClrTx/>
              <a:buSzTx/>
              <a:buFontTx/>
              <a:buNone/>
              <a:tabLst/>
            </a:pPr>
            <a:r>
              <a:rPr lang="en-CA" altLang="ko-KR" sz="1200" b="1" dirty="0" err="1" smtClean="0">
                <a:solidFill>
                  <a:schemeClr val="bg1"/>
                </a:solidFill>
                <a:latin typeface="Calibri" pitchFamily="34" charset="0"/>
                <a:ea typeface="Malgun Gothic" pitchFamily="34" charset="-127"/>
                <a:cs typeface="Calibri" pitchFamily="34" charset="0"/>
              </a:rPr>
              <a:t>d</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ikasihi</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diselamatkan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p>
          <a:p>
            <a:pPr marL="0" marR="0" lvl="0" indent="0" algn="ctr" defTabSz="914400" rtl="0" eaLnBrk="1" fontAlgn="base" latinLnBrk="0" hangingPunct="1">
              <a:lnSpc>
                <a:spcPts val="1340"/>
              </a:lnSpc>
              <a:spcBef>
                <a:spcPct val="0"/>
              </a:spcBef>
              <a:spcAft>
                <a:spcPts val="0"/>
              </a:spcAft>
              <a:buClrTx/>
              <a:buSzTx/>
              <a:buFontTx/>
              <a:buNone/>
              <a:tabLst/>
            </a:pP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dalam</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Perjanjian</a:t>
            </a:r>
            <a:r>
              <a:rPr kumimoji="0" lang="en-CA" altLang="ko-KR" sz="1200" b="1" i="0" u="none" strike="noStrike" cap="none" normalizeH="0" baseline="0" dirty="0" smtClean="0">
                <a:ln>
                  <a:noFill/>
                </a:ln>
                <a:solidFill>
                  <a:schemeClr val="bg1"/>
                </a:solidFill>
                <a:effectLst/>
                <a:latin typeface="Calibri" pitchFamily="34" charset="0"/>
                <a:ea typeface="Malgun Gothic" pitchFamily="34" charset="-127"/>
                <a:cs typeface="Calibri" pitchFamily="34" charset="0"/>
              </a:rPr>
              <a:t> </a:t>
            </a:r>
            <a:r>
              <a:rPr kumimoji="0" lang="en-CA" altLang="ko-KR" sz="1200" b="1" i="0" u="none" strike="noStrike" cap="none" normalizeH="0" baseline="0" dirty="0" err="1" smtClean="0">
                <a:ln>
                  <a:noFill/>
                </a:ln>
                <a:solidFill>
                  <a:schemeClr val="bg1"/>
                </a:solidFill>
                <a:effectLst/>
                <a:latin typeface="Calibri" pitchFamily="34" charset="0"/>
                <a:ea typeface="Malgun Gothic" pitchFamily="34" charset="-127"/>
                <a:cs typeface="Calibri" pitchFamily="34" charset="0"/>
              </a:rPr>
              <a:t>Baru</a:t>
            </a:r>
            <a:endParaRPr kumimoji="0" lang="en-US" sz="1200" b="0" i="0" u="none" strike="noStrike" cap="none" normalizeH="0" baseline="0" dirty="0" smtClean="0">
              <a:ln>
                <a:noFill/>
              </a:ln>
              <a:solidFill>
                <a:schemeClr val="bg1"/>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54" name="Flowchart: Process 53"/>
          <p:cNvSpPr/>
          <p:nvPr/>
        </p:nvSpPr>
        <p:spPr>
          <a:xfrm>
            <a:off x="3886200" y="4267200"/>
            <a:ext cx="1371600" cy="205740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143000" y="990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p:cNvSpPr/>
          <p:nvPr/>
        </p:nvSpPr>
        <p:spPr>
          <a:xfrm>
            <a:off x="1295400" y="381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25146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3505200" y="609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9050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667000" y="1905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28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924400" y="198884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581400" y="1828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09600" y="1600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228600" y="2057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267200" y="1295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38800" y="1484784"/>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400800" y="1981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676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010400" y="1371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5638800" y="22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876800" y="786408"/>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343400" y="15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096000" y="838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1905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733800" y="3657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685800" y="3810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1981200" y="388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477000" y="3962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5410200" y="3733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2438400" y="3276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32766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12954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934200" y="3352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5720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228600" y="2971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1600200" y="2133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762000" y="2590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3962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867400" y="3200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48006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638800" y="24384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6858000" y="26670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4648200" y="41148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1489587" y="6341806"/>
            <a:ext cx="2492478" cy="418794"/>
          </a:xfrm>
          <a:custGeom>
            <a:avLst/>
            <a:gdLst>
              <a:gd name="connsiteX0" fmla="*/ 2492478 w 2492478"/>
              <a:gd name="connsiteY0" fmla="*/ 29497 h 418794"/>
              <a:gd name="connsiteX1" fmla="*/ 2241755 w 2492478"/>
              <a:gd name="connsiteY1" fmla="*/ 14749 h 418794"/>
              <a:gd name="connsiteX2" fmla="*/ 2109019 w 2492478"/>
              <a:gd name="connsiteY2" fmla="*/ 0 h 418794"/>
              <a:gd name="connsiteX3" fmla="*/ 2005781 w 2492478"/>
              <a:gd name="connsiteY3" fmla="*/ 29497 h 418794"/>
              <a:gd name="connsiteX4" fmla="*/ 1961536 w 2492478"/>
              <a:gd name="connsiteY4" fmla="*/ 206478 h 418794"/>
              <a:gd name="connsiteX5" fmla="*/ 1991032 w 2492478"/>
              <a:gd name="connsiteY5" fmla="*/ 265471 h 418794"/>
              <a:gd name="connsiteX6" fmla="*/ 1932039 w 2492478"/>
              <a:gd name="connsiteY6" fmla="*/ 294968 h 418794"/>
              <a:gd name="connsiteX7" fmla="*/ 1902542 w 2492478"/>
              <a:gd name="connsiteY7" fmla="*/ 339213 h 418794"/>
              <a:gd name="connsiteX8" fmla="*/ 1814052 w 2492478"/>
              <a:gd name="connsiteY8" fmla="*/ 383459 h 418794"/>
              <a:gd name="connsiteX9" fmla="*/ 1740310 w 2492478"/>
              <a:gd name="connsiteY9" fmla="*/ 353962 h 418794"/>
              <a:gd name="connsiteX10" fmla="*/ 1312607 w 2492478"/>
              <a:gd name="connsiteY10" fmla="*/ 309717 h 418794"/>
              <a:gd name="connsiteX11" fmla="*/ 1253613 w 2492478"/>
              <a:gd name="connsiteY11" fmla="*/ 294968 h 418794"/>
              <a:gd name="connsiteX12" fmla="*/ 1165123 w 2492478"/>
              <a:gd name="connsiteY12" fmla="*/ 265471 h 418794"/>
              <a:gd name="connsiteX13" fmla="*/ 1135626 w 2492478"/>
              <a:gd name="connsiteY13" fmla="*/ 339213 h 418794"/>
              <a:gd name="connsiteX14" fmla="*/ 1002890 w 2492478"/>
              <a:gd name="connsiteY14" fmla="*/ 353962 h 418794"/>
              <a:gd name="connsiteX15" fmla="*/ 929148 w 2492478"/>
              <a:gd name="connsiteY15" fmla="*/ 368710 h 418794"/>
              <a:gd name="connsiteX16" fmla="*/ 752168 w 2492478"/>
              <a:gd name="connsiteY16" fmla="*/ 353962 h 418794"/>
              <a:gd name="connsiteX17" fmla="*/ 678426 w 2492478"/>
              <a:gd name="connsiteY17" fmla="*/ 368710 h 418794"/>
              <a:gd name="connsiteX18" fmla="*/ 516194 w 2492478"/>
              <a:gd name="connsiteY18" fmla="*/ 383459 h 418794"/>
              <a:gd name="connsiteX19" fmla="*/ 471948 w 2492478"/>
              <a:gd name="connsiteY19" fmla="*/ 412955 h 418794"/>
              <a:gd name="connsiteX20" fmla="*/ 191729 w 2492478"/>
              <a:gd name="connsiteY20" fmla="*/ 383459 h 418794"/>
              <a:gd name="connsiteX21" fmla="*/ 147484 w 2492478"/>
              <a:gd name="connsiteY21" fmla="*/ 368710 h 418794"/>
              <a:gd name="connsiteX22" fmla="*/ 0 w 2492478"/>
              <a:gd name="connsiteY22" fmla="*/ 398207 h 4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92478" h="418794">
                <a:moveTo>
                  <a:pt x="2492478" y="29497"/>
                </a:moveTo>
                <a:lnTo>
                  <a:pt x="2241755" y="14749"/>
                </a:lnTo>
                <a:cubicBezTo>
                  <a:pt x="2197368" y="11335"/>
                  <a:pt x="2153537" y="0"/>
                  <a:pt x="2109019" y="0"/>
                </a:cubicBezTo>
                <a:cubicBezTo>
                  <a:pt x="2090504" y="0"/>
                  <a:pt x="2026643" y="22543"/>
                  <a:pt x="2005781" y="29497"/>
                </a:cubicBezTo>
                <a:cubicBezTo>
                  <a:pt x="1972406" y="96246"/>
                  <a:pt x="1954047" y="116604"/>
                  <a:pt x="1961536" y="206478"/>
                </a:cubicBezTo>
                <a:cubicBezTo>
                  <a:pt x="1963362" y="228387"/>
                  <a:pt x="1981200" y="245807"/>
                  <a:pt x="1991032" y="265471"/>
                </a:cubicBezTo>
                <a:cubicBezTo>
                  <a:pt x="1971368" y="275303"/>
                  <a:pt x="1948929" y="280893"/>
                  <a:pt x="1932039" y="294968"/>
                </a:cubicBezTo>
                <a:cubicBezTo>
                  <a:pt x="1918422" y="306316"/>
                  <a:pt x="1915076" y="326679"/>
                  <a:pt x="1902542" y="339213"/>
                </a:cubicBezTo>
                <a:cubicBezTo>
                  <a:pt x="1873952" y="367803"/>
                  <a:pt x="1850037" y="371463"/>
                  <a:pt x="1814052" y="383459"/>
                </a:cubicBezTo>
                <a:cubicBezTo>
                  <a:pt x="1789471" y="373627"/>
                  <a:pt x="1765190" y="363009"/>
                  <a:pt x="1740310" y="353962"/>
                </a:cubicBezTo>
                <a:cubicBezTo>
                  <a:pt x="1562988" y="289481"/>
                  <a:pt x="1615401" y="322882"/>
                  <a:pt x="1312607" y="309717"/>
                </a:cubicBezTo>
                <a:cubicBezTo>
                  <a:pt x="1292942" y="304801"/>
                  <a:pt x="1273028" y="300793"/>
                  <a:pt x="1253613" y="294968"/>
                </a:cubicBezTo>
                <a:cubicBezTo>
                  <a:pt x="1223832" y="286034"/>
                  <a:pt x="1165123" y="265471"/>
                  <a:pt x="1165123" y="265471"/>
                </a:cubicBezTo>
                <a:cubicBezTo>
                  <a:pt x="1155291" y="290052"/>
                  <a:pt x="1158868" y="326536"/>
                  <a:pt x="1135626" y="339213"/>
                </a:cubicBezTo>
                <a:cubicBezTo>
                  <a:pt x="1096544" y="360530"/>
                  <a:pt x="1046960" y="347666"/>
                  <a:pt x="1002890" y="353962"/>
                </a:cubicBezTo>
                <a:cubicBezTo>
                  <a:pt x="978075" y="357507"/>
                  <a:pt x="953729" y="363794"/>
                  <a:pt x="929148" y="368710"/>
                </a:cubicBezTo>
                <a:cubicBezTo>
                  <a:pt x="870155" y="363794"/>
                  <a:pt x="811366" y="353962"/>
                  <a:pt x="752168" y="353962"/>
                </a:cubicBezTo>
                <a:cubicBezTo>
                  <a:pt x="727101" y="353962"/>
                  <a:pt x="703300" y="365601"/>
                  <a:pt x="678426" y="368710"/>
                </a:cubicBezTo>
                <a:cubicBezTo>
                  <a:pt x="624545" y="375445"/>
                  <a:pt x="570271" y="378543"/>
                  <a:pt x="516194" y="383459"/>
                </a:cubicBezTo>
                <a:cubicBezTo>
                  <a:pt x="501445" y="393291"/>
                  <a:pt x="489646" y="411972"/>
                  <a:pt x="471948" y="412955"/>
                </a:cubicBezTo>
                <a:cubicBezTo>
                  <a:pt x="366850" y="418794"/>
                  <a:pt x="285025" y="410115"/>
                  <a:pt x="191729" y="383459"/>
                </a:cubicBezTo>
                <a:cubicBezTo>
                  <a:pt x="176781" y="379188"/>
                  <a:pt x="162232" y="373626"/>
                  <a:pt x="147484" y="368710"/>
                </a:cubicBezTo>
                <a:cubicBezTo>
                  <a:pt x="74606" y="417296"/>
                  <a:pt x="120964" y="398207"/>
                  <a:pt x="0" y="398207"/>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Freeform 56"/>
          <p:cNvSpPr/>
          <p:nvPr/>
        </p:nvSpPr>
        <p:spPr>
          <a:xfrm>
            <a:off x="4283968" y="6453335"/>
            <a:ext cx="2360067" cy="355503"/>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Freeform 57"/>
          <p:cNvSpPr/>
          <p:nvPr/>
        </p:nvSpPr>
        <p:spPr>
          <a:xfrm>
            <a:off x="1691680" y="6381328"/>
            <a:ext cx="3048000" cy="433436"/>
          </a:xfrm>
          <a:custGeom>
            <a:avLst/>
            <a:gdLst>
              <a:gd name="connsiteX0" fmla="*/ 1032387 w 1032387"/>
              <a:gd name="connsiteY0" fmla="*/ 31305 h 433436"/>
              <a:gd name="connsiteX1" fmla="*/ 825909 w 1032387"/>
              <a:gd name="connsiteY1" fmla="*/ 31305 h 433436"/>
              <a:gd name="connsiteX2" fmla="*/ 766916 w 1032387"/>
              <a:gd name="connsiteY2" fmla="*/ 90299 h 433436"/>
              <a:gd name="connsiteX3" fmla="*/ 530942 w 1032387"/>
              <a:gd name="connsiteY3" fmla="*/ 105047 h 433436"/>
              <a:gd name="connsiteX4" fmla="*/ 486696 w 1032387"/>
              <a:gd name="connsiteY4" fmla="*/ 119796 h 433436"/>
              <a:gd name="connsiteX5" fmla="*/ 398206 w 1032387"/>
              <a:gd name="connsiteY5" fmla="*/ 164041 h 433436"/>
              <a:gd name="connsiteX6" fmla="*/ 353961 w 1032387"/>
              <a:gd name="connsiteY6" fmla="*/ 208286 h 433436"/>
              <a:gd name="connsiteX7" fmla="*/ 324464 w 1032387"/>
              <a:gd name="connsiteY7" fmla="*/ 341021 h 433436"/>
              <a:gd name="connsiteX8" fmla="*/ 280219 w 1032387"/>
              <a:gd name="connsiteY8" fmla="*/ 385267 h 433436"/>
              <a:gd name="connsiteX9" fmla="*/ 176980 w 1032387"/>
              <a:gd name="connsiteY9" fmla="*/ 429512 h 433436"/>
              <a:gd name="connsiteX10" fmla="*/ 0 w 1032387"/>
              <a:gd name="connsiteY10" fmla="*/ 429512 h 43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2387" h="433436">
                <a:moveTo>
                  <a:pt x="1032387" y="31305"/>
                </a:moveTo>
                <a:cubicBezTo>
                  <a:pt x="999829" y="27688"/>
                  <a:pt x="872866" y="0"/>
                  <a:pt x="825909" y="31305"/>
                </a:cubicBezTo>
                <a:cubicBezTo>
                  <a:pt x="748481" y="82924"/>
                  <a:pt x="883674" y="78009"/>
                  <a:pt x="766916" y="90299"/>
                </a:cubicBezTo>
                <a:cubicBezTo>
                  <a:pt x="688538" y="98549"/>
                  <a:pt x="609600" y="100131"/>
                  <a:pt x="530942" y="105047"/>
                </a:cubicBezTo>
                <a:cubicBezTo>
                  <a:pt x="516193" y="109963"/>
                  <a:pt x="500601" y="112843"/>
                  <a:pt x="486696" y="119796"/>
                </a:cubicBezTo>
                <a:cubicBezTo>
                  <a:pt x="372332" y="176978"/>
                  <a:pt x="509421" y="126968"/>
                  <a:pt x="398206" y="164041"/>
                </a:cubicBezTo>
                <a:cubicBezTo>
                  <a:pt x="383458" y="178789"/>
                  <a:pt x="365530" y="190932"/>
                  <a:pt x="353961" y="208286"/>
                </a:cubicBezTo>
                <a:cubicBezTo>
                  <a:pt x="333189" y="239445"/>
                  <a:pt x="335168" y="316938"/>
                  <a:pt x="324464" y="341021"/>
                </a:cubicBezTo>
                <a:cubicBezTo>
                  <a:pt x="315993" y="360081"/>
                  <a:pt x="297191" y="373144"/>
                  <a:pt x="280219" y="385267"/>
                </a:cubicBezTo>
                <a:cubicBezTo>
                  <a:pt x="269353" y="393028"/>
                  <a:pt x="198218" y="428096"/>
                  <a:pt x="176980" y="429512"/>
                </a:cubicBezTo>
                <a:cubicBezTo>
                  <a:pt x="118117" y="433436"/>
                  <a:pt x="58993" y="429512"/>
                  <a:pt x="0" y="429512"/>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800" dirty="0">
              <a:solidFill>
                <a:srgbClr val="FF0000"/>
              </a:solidFill>
            </a:endParaRPr>
          </a:p>
        </p:txBody>
      </p:sp>
      <p:sp>
        <p:nvSpPr>
          <p:cNvPr id="59" name="Freeform 58"/>
          <p:cNvSpPr/>
          <p:nvPr/>
        </p:nvSpPr>
        <p:spPr>
          <a:xfrm>
            <a:off x="4350814" y="6400800"/>
            <a:ext cx="2669458" cy="422381"/>
          </a:xfrm>
          <a:custGeom>
            <a:avLst/>
            <a:gdLst>
              <a:gd name="connsiteX0" fmla="*/ 0 w 2669458"/>
              <a:gd name="connsiteY0" fmla="*/ 0 h 422381"/>
              <a:gd name="connsiteX1" fmla="*/ 88490 w 2669458"/>
              <a:gd name="connsiteY1" fmla="*/ 58994 h 422381"/>
              <a:gd name="connsiteX2" fmla="*/ 132735 w 2669458"/>
              <a:gd name="connsiteY2" fmla="*/ 88490 h 422381"/>
              <a:gd name="connsiteX3" fmla="*/ 324464 w 2669458"/>
              <a:gd name="connsiteY3" fmla="*/ 117987 h 422381"/>
              <a:gd name="connsiteX4" fmla="*/ 501445 w 2669458"/>
              <a:gd name="connsiteY4" fmla="*/ 132735 h 422381"/>
              <a:gd name="connsiteX5" fmla="*/ 604683 w 2669458"/>
              <a:gd name="connsiteY5" fmla="*/ 191729 h 422381"/>
              <a:gd name="connsiteX6" fmla="*/ 648929 w 2669458"/>
              <a:gd name="connsiteY6" fmla="*/ 206477 h 422381"/>
              <a:gd name="connsiteX7" fmla="*/ 707922 w 2669458"/>
              <a:gd name="connsiteY7" fmla="*/ 235974 h 422381"/>
              <a:gd name="connsiteX8" fmla="*/ 752167 w 2669458"/>
              <a:gd name="connsiteY8" fmla="*/ 221226 h 422381"/>
              <a:gd name="connsiteX9" fmla="*/ 1032387 w 2669458"/>
              <a:gd name="connsiteY9" fmla="*/ 250723 h 422381"/>
              <a:gd name="connsiteX10" fmla="*/ 1135625 w 2669458"/>
              <a:gd name="connsiteY10" fmla="*/ 294968 h 422381"/>
              <a:gd name="connsiteX11" fmla="*/ 1179870 w 2669458"/>
              <a:gd name="connsiteY11" fmla="*/ 280219 h 422381"/>
              <a:gd name="connsiteX12" fmla="*/ 1519083 w 2669458"/>
              <a:gd name="connsiteY12" fmla="*/ 265471 h 422381"/>
              <a:gd name="connsiteX13" fmla="*/ 1740309 w 2669458"/>
              <a:gd name="connsiteY13" fmla="*/ 250723 h 422381"/>
              <a:gd name="connsiteX14" fmla="*/ 2035277 w 2669458"/>
              <a:gd name="connsiteY14" fmla="*/ 265471 h 422381"/>
              <a:gd name="connsiteX15" fmla="*/ 2123767 w 2669458"/>
              <a:gd name="connsiteY15" fmla="*/ 339213 h 422381"/>
              <a:gd name="connsiteX16" fmla="*/ 2168012 w 2669458"/>
              <a:gd name="connsiteY16" fmla="*/ 353961 h 422381"/>
              <a:gd name="connsiteX17" fmla="*/ 2433483 w 2669458"/>
              <a:gd name="connsiteY17" fmla="*/ 398206 h 422381"/>
              <a:gd name="connsiteX18" fmla="*/ 2669458 w 2669458"/>
              <a:gd name="connsiteY18" fmla="*/ 398206 h 42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9458" h="422381">
                <a:moveTo>
                  <a:pt x="0" y="0"/>
                </a:moveTo>
                <a:lnTo>
                  <a:pt x="88490" y="58994"/>
                </a:lnTo>
                <a:cubicBezTo>
                  <a:pt x="103238" y="68826"/>
                  <a:pt x="115920" y="82885"/>
                  <a:pt x="132735" y="88490"/>
                </a:cubicBezTo>
                <a:cubicBezTo>
                  <a:pt x="221928" y="118222"/>
                  <a:pt x="167621" y="103729"/>
                  <a:pt x="324464" y="117987"/>
                </a:cubicBezTo>
                <a:lnTo>
                  <a:pt x="501445" y="132735"/>
                </a:lnTo>
                <a:cubicBezTo>
                  <a:pt x="626218" y="163930"/>
                  <a:pt x="499239" y="121434"/>
                  <a:pt x="604683" y="191729"/>
                </a:cubicBezTo>
                <a:cubicBezTo>
                  <a:pt x="617618" y="200352"/>
                  <a:pt x="634640" y="200353"/>
                  <a:pt x="648929" y="206477"/>
                </a:cubicBezTo>
                <a:cubicBezTo>
                  <a:pt x="669137" y="215137"/>
                  <a:pt x="688258" y="226142"/>
                  <a:pt x="707922" y="235974"/>
                </a:cubicBezTo>
                <a:cubicBezTo>
                  <a:pt x="722670" y="231058"/>
                  <a:pt x="736621" y="221226"/>
                  <a:pt x="752167" y="221226"/>
                </a:cubicBezTo>
                <a:cubicBezTo>
                  <a:pt x="929235" y="221226"/>
                  <a:pt x="919352" y="222463"/>
                  <a:pt x="1032387" y="250723"/>
                </a:cubicBezTo>
                <a:cubicBezTo>
                  <a:pt x="1068511" y="274805"/>
                  <a:pt x="1088009" y="294968"/>
                  <a:pt x="1135625" y="294968"/>
                </a:cubicBezTo>
                <a:cubicBezTo>
                  <a:pt x="1151171" y="294968"/>
                  <a:pt x="1164370" y="281411"/>
                  <a:pt x="1179870" y="280219"/>
                </a:cubicBezTo>
                <a:cubicBezTo>
                  <a:pt x="1292714" y="271539"/>
                  <a:pt x="1406062" y="271419"/>
                  <a:pt x="1519083" y="265471"/>
                </a:cubicBezTo>
                <a:cubicBezTo>
                  <a:pt x="1592887" y="261587"/>
                  <a:pt x="1666567" y="255639"/>
                  <a:pt x="1740309" y="250723"/>
                </a:cubicBezTo>
                <a:cubicBezTo>
                  <a:pt x="1838632" y="255639"/>
                  <a:pt x="1937658" y="252738"/>
                  <a:pt x="2035277" y="265471"/>
                </a:cubicBezTo>
                <a:cubicBezTo>
                  <a:pt x="2065271" y="269383"/>
                  <a:pt x="2104178" y="326154"/>
                  <a:pt x="2123767" y="339213"/>
                </a:cubicBezTo>
                <a:cubicBezTo>
                  <a:pt x="2136702" y="347836"/>
                  <a:pt x="2153264" y="349045"/>
                  <a:pt x="2168012" y="353961"/>
                </a:cubicBezTo>
                <a:cubicBezTo>
                  <a:pt x="2270643" y="422381"/>
                  <a:pt x="2207529" y="390917"/>
                  <a:pt x="2433483" y="398206"/>
                </a:cubicBezTo>
                <a:cubicBezTo>
                  <a:pt x="2512100" y="400742"/>
                  <a:pt x="2590800" y="398206"/>
                  <a:pt x="26694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Freeform 59"/>
          <p:cNvSpPr/>
          <p:nvPr/>
        </p:nvSpPr>
        <p:spPr>
          <a:xfrm>
            <a:off x="1224116" y="6386052"/>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Freeform 60"/>
          <p:cNvSpPr/>
          <p:nvPr/>
        </p:nvSpPr>
        <p:spPr>
          <a:xfrm>
            <a:off x="5180685" y="6371303"/>
            <a:ext cx="2847699" cy="412955"/>
          </a:xfrm>
          <a:custGeom>
            <a:avLst/>
            <a:gdLst>
              <a:gd name="connsiteX0" fmla="*/ 1260 w 2847699"/>
              <a:gd name="connsiteY0" fmla="*/ 0 h 412955"/>
              <a:gd name="connsiteX1" fmla="*/ 75002 w 2847699"/>
              <a:gd name="connsiteY1" fmla="*/ 88491 h 412955"/>
              <a:gd name="connsiteX2" fmla="*/ 163492 w 2847699"/>
              <a:gd name="connsiteY2" fmla="*/ 147484 h 412955"/>
              <a:gd name="connsiteX3" fmla="*/ 207737 w 2847699"/>
              <a:gd name="connsiteY3" fmla="*/ 176981 h 412955"/>
              <a:gd name="connsiteX4" fmla="*/ 281479 w 2847699"/>
              <a:gd name="connsiteY4" fmla="*/ 191729 h 412955"/>
              <a:gd name="connsiteX5" fmla="*/ 753428 w 2847699"/>
              <a:gd name="connsiteY5" fmla="*/ 206478 h 412955"/>
              <a:gd name="connsiteX6" fmla="*/ 812421 w 2847699"/>
              <a:gd name="connsiteY6" fmla="*/ 221226 h 412955"/>
              <a:gd name="connsiteX7" fmla="*/ 886163 w 2847699"/>
              <a:gd name="connsiteY7" fmla="*/ 235974 h 412955"/>
              <a:gd name="connsiteX8" fmla="*/ 930408 w 2847699"/>
              <a:gd name="connsiteY8" fmla="*/ 250723 h 412955"/>
              <a:gd name="connsiteX9" fmla="*/ 1063144 w 2847699"/>
              <a:gd name="connsiteY9" fmla="*/ 235974 h 412955"/>
              <a:gd name="connsiteX10" fmla="*/ 1195879 w 2847699"/>
              <a:gd name="connsiteY10" fmla="*/ 206478 h 412955"/>
              <a:gd name="connsiteX11" fmla="*/ 1299118 w 2847699"/>
              <a:gd name="connsiteY11" fmla="*/ 191729 h 412955"/>
              <a:gd name="connsiteX12" fmla="*/ 1387608 w 2847699"/>
              <a:gd name="connsiteY12" fmla="*/ 176981 h 412955"/>
              <a:gd name="connsiteX13" fmla="*/ 1431854 w 2847699"/>
              <a:gd name="connsiteY13" fmla="*/ 162232 h 412955"/>
              <a:gd name="connsiteX14" fmla="*/ 2184021 w 2847699"/>
              <a:gd name="connsiteY14" fmla="*/ 162232 h 412955"/>
              <a:gd name="connsiteX15" fmla="*/ 2302008 w 2847699"/>
              <a:gd name="connsiteY15" fmla="*/ 191729 h 412955"/>
              <a:gd name="connsiteX16" fmla="*/ 2390499 w 2847699"/>
              <a:gd name="connsiteY16" fmla="*/ 221226 h 412955"/>
              <a:gd name="connsiteX17" fmla="*/ 2493737 w 2847699"/>
              <a:gd name="connsiteY17" fmla="*/ 265471 h 412955"/>
              <a:gd name="connsiteX18" fmla="*/ 2729712 w 2847699"/>
              <a:gd name="connsiteY18" fmla="*/ 309716 h 412955"/>
              <a:gd name="connsiteX19" fmla="*/ 2788705 w 2847699"/>
              <a:gd name="connsiteY19" fmla="*/ 353962 h 412955"/>
              <a:gd name="connsiteX20" fmla="*/ 2832950 w 2847699"/>
              <a:gd name="connsiteY20" fmla="*/ 383458 h 412955"/>
              <a:gd name="connsiteX21" fmla="*/ 2847699 w 2847699"/>
              <a:gd name="connsiteY21" fmla="*/ 412955 h 4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7699" h="412955">
                <a:moveTo>
                  <a:pt x="1260" y="0"/>
                </a:moveTo>
                <a:cubicBezTo>
                  <a:pt x="26040" y="74341"/>
                  <a:pt x="0" y="24203"/>
                  <a:pt x="75002" y="88491"/>
                </a:cubicBezTo>
                <a:cubicBezTo>
                  <a:pt x="145304" y="148750"/>
                  <a:pt x="88232" y="122398"/>
                  <a:pt x="163492" y="147484"/>
                </a:cubicBezTo>
                <a:cubicBezTo>
                  <a:pt x="178240" y="157316"/>
                  <a:pt x="191140" y="170757"/>
                  <a:pt x="207737" y="176981"/>
                </a:cubicBezTo>
                <a:cubicBezTo>
                  <a:pt x="231208" y="185783"/>
                  <a:pt x="256448" y="190376"/>
                  <a:pt x="281479" y="191729"/>
                </a:cubicBezTo>
                <a:cubicBezTo>
                  <a:pt x="438643" y="200224"/>
                  <a:pt x="596112" y="201562"/>
                  <a:pt x="753428" y="206478"/>
                </a:cubicBezTo>
                <a:cubicBezTo>
                  <a:pt x="773092" y="211394"/>
                  <a:pt x="792634" y="216829"/>
                  <a:pt x="812421" y="221226"/>
                </a:cubicBezTo>
                <a:cubicBezTo>
                  <a:pt x="836892" y="226664"/>
                  <a:pt x="861844" y="229894"/>
                  <a:pt x="886163" y="235974"/>
                </a:cubicBezTo>
                <a:cubicBezTo>
                  <a:pt x="901245" y="239745"/>
                  <a:pt x="915660" y="245807"/>
                  <a:pt x="930408" y="250723"/>
                </a:cubicBezTo>
                <a:cubicBezTo>
                  <a:pt x="974653" y="245807"/>
                  <a:pt x="1019074" y="242270"/>
                  <a:pt x="1063144" y="235974"/>
                </a:cubicBezTo>
                <a:cubicBezTo>
                  <a:pt x="1199760" y="216457"/>
                  <a:pt x="1077798" y="227947"/>
                  <a:pt x="1195879" y="206478"/>
                </a:cubicBezTo>
                <a:cubicBezTo>
                  <a:pt x="1230081" y="200259"/>
                  <a:pt x="1264760" y="197015"/>
                  <a:pt x="1299118" y="191729"/>
                </a:cubicBezTo>
                <a:cubicBezTo>
                  <a:pt x="1328674" y="187182"/>
                  <a:pt x="1358111" y="181897"/>
                  <a:pt x="1387608" y="176981"/>
                </a:cubicBezTo>
                <a:cubicBezTo>
                  <a:pt x="1402357" y="172065"/>
                  <a:pt x="1416393" y="163859"/>
                  <a:pt x="1431854" y="162232"/>
                </a:cubicBezTo>
                <a:cubicBezTo>
                  <a:pt x="1709328" y="133024"/>
                  <a:pt x="1873640" y="153364"/>
                  <a:pt x="2184021" y="162232"/>
                </a:cubicBezTo>
                <a:cubicBezTo>
                  <a:pt x="2223350" y="172064"/>
                  <a:pt x="2263549" y="178909"/>
                  <a:pt x="2302008" y="191729"/>
                </a:cubicBezTo>
                <a:lnTo>
                  <a:pt x="2390499" y="221226"/>
                </a:lnTo>
                <a:cubicBezTo>
                  <a:pt x="2460695" y="268024"/>
                  <a:pt x="2407158" y="239497"/>
                  <a:pt x="2493737" y="265471"/>
                </a:cubicBezTo>
                <a:cubicBezTo>
                  <a:pt x="2651660" y="312848"/>
                  <a:pt x="2515440" y="288289"/>
                  <a:pt x="2729712" y="309716"/>
                </a:cubicBezTo>
                <a:cubicBezTo>
                  <a:pt x="2749376" y="324465"/>
                  <a:pt x="2768703" y="339675"/>
                  <a:pt x="2788705" y="353962"/>
                </a:cubicBezTo>
                <a:cubicBezTo>
                  <a:pt x="2803129" y="364265"/>
                  <a:pt x="2820416" y="370925"/>
                  <a:pt x="2832950" y="383458"/>
                </a:cubicBezTo>
                <a:cubicBezTo>
                  <a:pt x="2840723" y="391231"/>
                  <a:pt x="2842783" y="403123"/>
                  <a:pt x="2847699" y="412955"/>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Oval 13"/>
          <p:cNvSpPr/>
          <p:nvPr/>
        </p:nvSpPr>
        <p:spPr>
          <a:xfrm>
            <a:off x="3124200" y="1219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Oval 66"/>
          <p:cNvSpPr/>
          <p:nvPr/>
        </p:nvSpPr>
        <p:spPr>
          <a:xfrm>
            <a:off x="3505200" y="762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p:cNvSpPr/>
          <p:nvPr/>
        </p:nvSpPr>
        <p:spPr>
          <a:xfrm>
            <a:off x="2971800" y="4038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2819400" y="2514600"/>
            <a:ext cx="1447800" cy="914400"/>
          </a:xfrm>
          <a:prstGeom prst="ellipse">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TextBox 105"/>
          <p:cNvSpPr txBox="1"/>
          <p:nvPr/>
        </p:nvSpPr>
        <p:spPr>
          <a:xfrm>
            <a:off x="-36512" y="5108991"/>
            <a:ext cx="4032448" cy="1200329"/>
          </a:xfrm>
          <a:prstGeom prst="rect">
            <a:avLst/>
          </a:prstGeom>
          <a:noFill/>
        </p:spPr>
        <p:txBody>
          <a:bodyPr wrap="square" rtlCol="0">
            <a:spAutoFit/>
          </a:bodyPr>
          <a:lstStyle/>
          <a:p>
            <a:pPr algn="ctr"/>
            <a:r>
              <a:rPr lang="en-CA" sz="2400" b="1" dirty="0" err="1" smtClean="0">
                <a:solidFill>
                  <a:schemeClr val="bg1"/>
                </a:solidFill>
              </a:rPr>
              <a:t>Ketika</a:t>
            </a:r>
            <a:r>
              <a:rPr lang="en-CA" sz="2400" b="1" dirty="0" smtClean="0">
                <a:solidFill>
                  <a:schemeClr val="bg1"/>
                </a:solidFill>
              </a:rPr>
              <a:t> </a:t>
            </a:r>
            <a:r>
              <a:rPr lang="en-CA" sz="2400" b="1" dirty="0" err="1" smtClean="0">
                <a:solidFill>
                  <a:schemeClr val="bg1"/>
                </a:solidFill>
              </a:rPr>
              <a:t>Kristus</a:t>
            </a:r>
            <a:r>
              <a:rPr lang="en-CA" sz="2400" b="1" dirty="0" smtClean="0">
                <a:solidFill>
                  <a:schemeClr val="bg1"/>
                </a:solidFill>
              </a:rPr>
              <a:t> </a:t>
            </a:r>
            <a:r>
              <a:rPr lang="en-CA" sz="2400" b="1" dirty="0" err="1" smtClean="0">
                <a:solidFill>
                  <a:schemeClr val="bg1"/>
                </a:solidFill>
              </a:rPr>
              <a:t>bangkit</a:t>
            </a:r>
            <a:r>
              <a:rPr lang="en-CA" sz="2400" b="1" dirty="0" smtClean="0">
                <a:solidFill>
                  <a:schemeClr val="bg1"/>
                </a:solidFill>
              </a:rPr>
              <a:t>, </a:t>
            </a:r>
            <a:r>
              <a:rPr lang="en-CA" sz="2400" b="1" dirty="0" err="1" smtClean="0">
                <a:solidFill>
                  <a:schemeClr val="bg1"/>
                </a:solidFill>
              </a:rPr>
              <a:t>seolah</a:t>
            </a:r>
            <a:r>
              <a:rPr lang="en-CA" sz="2400" b="1" dirty="0" smtClean="0">
                <a:solidFill>
                  <a:schemeClr val="bg1"/>
                </a:solidFill>
              </a:rPr>
              <a:t>-</a:t>
            </a:r>
            <a:r>
              <a:rPr lang="en-CA" sz="2400" b="1" dirty="0" err="1" smtClean="0">
                <a:solidFill>
                  <a:schemeClr val="bg1"/>
                </a:solidFill>
              </a:rPr>
              <a:t>olah</a:t>
            </a:r>
            <a:r>
              <a:rPr lang="en-CA" sz="2400" b="1" dirty="0" smtClean="0">
                <a:solidFill>
                  <a:schemeClr val="bg1"/>
                </a:solidFill>
              </a:rPr>
              <a:t> </a:t>
            </a:r>
            <a:r>
              <a:rPr lang="en-CA" sz="2400" b="1" dirty="0" err="1" smtClean="0">
                <a:solidFill>
                  <a:schemeClr val="bg1"/>
                </a:solidFill>
              </a:rPr>
              <a:t>salibnya</a:t>
            </a:r>
            <a:r>
              <a:rPr lang="en-CA" sz="2400" b="1" dirty="0" smtClean="0">
                <a:solidFill>
                  <a:schemeClr val="bg1"/>
                </a:solidFill>
              </a:rPr>
              <a:t> </a:t>
            </a:r>
            <a:r>
              <a:rPr lang="en-CA" sz="2400" b="1" dirty="0" err="1" smtClean="0">
                <a:solidFill>
                  <a:schemeClr val="bg1"/>
                </a:solidFill>
              </a:rPr>
              <a:t>menjadi</a:t>
            </a:r>
            <a:r>
              <a:rPr lang="en-CA" sz="2400" b="1" dirty="0" smtClean="0">
                <a:solidFill>
                  <a:schemeClr val="bg1"/>
                </a:solidFill>
              </a:rPr>
              <a:t> </a:t>
            </a:r>
            <a:r>
              <a:rPr lang="en-CA" sz="2400" b="1" dirty="0" err="1" smtClean="0">
                <a:solidFill>
                  <a:schemeClr val="bg1"/>
                </a:solidFill>
              </a:rPr>
              <a:t>pohon</a:t>
            </a:r>
            <a:r>
              <a:rPr lang="en-CA" sz="2400" b="1" dirty="0" smtClean="0">
                <a:solidFill>
                  <a:schemeClr val="bg1"/>
                </a:solidFill>
              </a:rPr>
              <a:t> </a:t>
            </a:r>
            <a:r>
              <a:rPr lang="en-CA" sz="2400" b="1" dirty="0" err="1" smtClean="0">
                <a:solidFill>
                  <a:schemeClr val="bg1"/>
                </a:solidFill>
              </a:rPr>
              <a:t>kehidupan</a:t>
            </a:r>
            <a:endParaRPr lang="en-CA" sz="2400" b="1" dirty="0">
              <a:solidFill>
                <a:schemeClr val="bg1"/>
              </a:solidFill>
            </a:endParaRPr>
          </a:p>
        </p:txBody>
      </p:sp>
      <p:sp>
        <p:nvSpPr>
          <p:cNvPr id="107" name="TextBox 106"/>
          <p:cNvSpPr txBox="1"/>
          <p:nvPr/>
        </p:nvSpPr>
        <p:spPr>
          <a:xfrm>
            <a:off x="5184576" y="5108991"/>
            <a:ext cx="4067944" cy="1200329"/>
          </a:xfrm>
          <a:prstGeom prst="rect">
            <a:avLst/>
          </a:prstGeom>
          <a:noFill/>
        </p:spPr>
        <p:txBody>
          <a:bodyPr wrap="square" rtlCol="0">
            <a:spAutoFit/>
          </a:bodyPr>
          <a:lstStyle/>
          <a:p>
            <a:pPr algn="ctr"/>
            <a:r>
              <a:rPr lang="en-CA" sz="2400" b="1" dirty="0" err="1" smtClean="0">
                <a:solidFill>
                  <a:schemeClr val="bg1"/>
                </a:solidFill>
              </a:rPr>
              <a:t>dengan</a:t>
            </a:r>
            <a:r>
              <a:rPr lang="en-CA" sz="2400" b="1" dirty="0" smtClean="0">
                <a:solidFill>
                  <a:schemeClr val="bg1"/>
                </a:solidFill>
              </a:rPr>
              <a:t> </a:t>
            </a:r>
            <a:r>
              <a:rPr lang="en-CA" sz="2400" b="1" dirty="0" err="1" smtClean="0">
                <a:solidFill>
                  <a:schemeClr val="bg1"/>
                </a:solidFill>
              </a:rPr>
              <a:t>banyak</a:t>
            </a:r>
            <a:r>
              <a:rPr lang="en-CA" sz="2400" b="1" dirty="0" smtClean="0">
                <a:solidFill>
                  <a:schemeClr val="bg1"/>
                </a:solidFill>
              </a:rPr>
              <a:t> </a:t>
            </a:r>
            <a:r>
              <a:rPr lang="en-CA" sz="2400" b="1" dirty="0" err="1" smtClean="0">
                <a:solidFill>
                  <a:schemeClr val="bg1"/>
                </a:solidFill>
              </a:rPr>
              <a:t>buah</a:t>
            </a:r>
            <a:r>
              <a:rPr lang="en-CA" sz="2400" b="1" dirty="0" smtClean="0">
                <a:solidFill>
                  <a:schemeClr val="bg1"/>
                </a:solidFill>
              </a:rPr>
              <a:t> </a:t>
            </a:r>
            <a:r>
              <a:rPr lang="en-CA" sz="2400" b="1" dirty="0" err="1" smtClean="0">
                <a:solidFill>
                  <a:schemeClr val="bg1"/>
                </a:solidFill>
              </a:rPr>
              <a:t>untuk</a:t>
            </a:r>
            <a:r>
              <a:rPr lang="en-CA" sz="2400" b="1" dirty="0" smtClean="0">
                <a:solidFill>
                  <a:schemeClr val="bg1"/>
                </a:solidFill>
              </a:rPr>
              <a:t> </a:t>
            </a:r>
            <a:r>
              <a:rPr lang="en-CA" sz="2400" b="1" dirty="0" err="1" smtClean="0">
                <a:solidFill>
                  <a:schemeClr val="bg1"/>
                </a:solidFill>
              </a:rPr>
              <a:t>dimakan</a:t>
            </a:r>
            <a:r>
              <a:rPr lang="en-CA" sz="2400" b="1" dirty="0" smtClean="0">
                <a:solidFill>
                  <a:schemeClr val="bg1"/>
                </a:solidFill>
              </a:rPr>
              <a:t> </a:t>
            </a:r>
            <a:r>
              <a:rPr lang="en-CA" sz="2400" b="1" dirty="0" err="1" smtClean="0">
                <a:solidFill>
                  <a:schemeClr val="bg1"/>
                </a:solidFill>
              </a:rPr>
              <a:t>oleh</a:t>
            </a:r>
            <a:r>
              <a:rPr lang="en-CA" sz="2400" b="1" dirty="0" smtClean="0">
                <a:solidFill>
                  <a:schemeClr val="bg1"/>
                </a:solidFill>
              </a:rPr>
              <a:t> </a:t>
            </a:r>
            <a:r>
              <a:rPr lang="en-CA" sz="2400" b="1" dirty="0" err="1" smtClean="0">
                <a:solidFill>
                  <a:schemeClr val="bg1"/>
                </a:solidFill>
              </a:rPr>
              <a:t>iman</a:t>
            </a:r>
            <a:r>
              <a:rPr lang="en-CA" sz="2400" b="1" dirty="0" smtClean="0">
                <a:solidFill>
                  <a:schemeClr val="bg1"/>
                </a:solidFill>
              </a:rPr>
              <a:t>. </a:t>
            </a:r>
            <a:r>
              <a:rPr lang="en-CA" sz="2400" b="1" dirty="0" err="1" smtClean="0">
                <a:solidFill>
                  <a:schemeClr val="bg1"/>
                </a:solidFill>
              </a:rPr>
              <a:t>Datanglah</a:t>
            </a:r>
            <a:r>
              <a:rPr lang="en-CA" sz="2400" b="1" dirty="0" smtClean="0">
                <a:solidFill>
                  <a:schemeClr val="bg1"/>
                </a:solidFill>
              </a:rPr>
              <a:t> </a:t>
            </a:r>
            <a:r>
              <a:rPr lang="en-CA" sz="2400" b="1" dirty="0" err="1" smtClean="0">
                <a:solidFill>
                  <a:schemeClr val="bg1"/>
                </a:solidFill>
              </a:rPr>
              <a:t>dan</a:t>
            </a:r>
            <a:r>
              <a:rPr lang="en-CA" sz="2400" b="1" dirty="0" smtClean="0">
                <a:solidFill>
                  <a:schemeClr val="bg1"/>
                </a:solidFill>
              </a:rPr>
              <a:t> </a:t>
            </a:r>
            <a:r>
              <a:rPr lang="en-CA" sz="2400" b="1" dirty="0" err="1" smtClean="0">
                <a:solidFill>
                  <a:schemeClr val="bg1"/>
                </a:solidFill>
              </a:rPr>
              <a:t>makan</a:t>
            </a:r>
            <a:r>
              <a:rPr lang="en-CA" sz="2400" b="1" dirty="0" smtClean="0">
                <a:solidFill>
                  <a:schemeClr val="bg1"/>
                </a:solidFill>
              </a:rPr>
              <a:t>.</a:t>
            </a:r>
            <a:endParaRPr lang="en-CA" sz="2400" b="1" dirty="0">
              <a:solidFill>
                <a:schemeClr val="bg1"/>
              </a:solidFill>
            </a:endParaRPr>
          </a:p>
        </p:txBody>
      </p:sp>
      <p:sp>
        <p:nvSpPr>
          <p:cNvPr id="114" name="Rectangle 113"/>
          <p:cNvSpPr/>
          <p:nvPr/>
        </p:nvSpPr>
        <p:spPr>
          <a:xfrm>
            <a:off x="4465320" y="5029200"/>
            <a:ext cx="182880" cy="914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p:cNvSpPr/>
          <p:nvPr/>
        </p:nvSpPr>
        <p:spPr>
          <a:xfrm>
            <a:off x="4191000" y="5181600"/>
            <a:ext cx="73152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Freeform 108"/>
          <p:cNvSpPr/>
          <p:nvPr/>
        </p:nvSpPr>
        <p:spPr>
          <a:xfrm flipV="1">
            <a:off x="4860032" y="6387407"/>
            <a:ext cx="3008671" cy="353961"/>
          </a:xfrm>
          <a:custGeom>
            <a:avLst/>
            <a:gdLst>
              <a:gd name="connsiteX0" fmla="*/ 3008671 w 3008671"/>
              <a:gd name="connsiteY0" fmla="*/ 0 h 353961"/>
              <a:gd name="connsiteX1" fmla="*/ 2905432 w 3008671"/>
              <a:gd name="connsiteY1" fmla="*/ 14748 h 353961"/>
              <a:gd name="connsiteX2" fmla="*/ 2802194 w 3008671"/>
              <a:gd name="connsiteY2" fmla="*/ 58993 h 353961"/>
              <a:gd name="connsiteX3" fmla="*/ 2698955 w 3008671"/>
              <a:gd name="connsiteY3" fmla="*/ 88490 h 353961"/>
              <a:gd name="connsiteX4" fmla="*/ 2654710 w 3008671"/>
              <a:gd name="connsiteY4" fmla="*/ 117987 h 353961"/>
              <a:gd name="connsiteX5" fmla="*/ 2507226 w 3008671"/>
              <a:gd name="connsiteY5" fmla="*/ 132735 h 353961"/>
              <a:gd name="connsiteX6" fmla="*/ 2492478 w 3008671"/>
              <a:gd name="connsiteY6" fmla="*/ 191729 h 353961"/>
              <a:gd name="connsiteX7" fmla="*/ 2521974 w 3008671"/>
              <a:gd name="connsiteY7" fmla="*/ 235974 h 353961"/>
              <a:gd name="connsiteX8" fmla="*/ 2344994 w 3008671"/>
              <a:gd name="connsiteY8" fmla="*/ 206477 h 353961"/>
              <a:gd name="connsiteX9" fmla="*/ 2256503 w 3008671"/>
              <a:gd name="connsiteY9" fmla="*/ 176980 h 353961"/>
              <a:gd name="connsiteX10" fmla="*/ 2212258 w 3008671"/>
              <a:gd name="connsiteY10" fmla="*/ 147483 h 353961"/>
              <a:gd name="connsiteX11" fmla="*/ 2138516 w 3008671"/>
              <a:gd name="connsiteY11" fmla="*/ 132735 h 353961"/>
              <a:gd name="connsiteX12" fmla="*/ 2079523 w 3008671"/>
              <a:gd name="connsiteY12" fmla="*/ 117987 h 353961"/>
              <a:gd name="connsiteX13" fmla="*/ 1946787 w 3008671"/>
              <a:gd name="connsiteY13" fmla="*/ 73742 h 353961"/>
              <a:gd name="connsiteX14" fmla="*/ 1902542 w 3008671"/>
              <a:gd name="connsiteY14" fmla="*/ 58993 h 353961"/>
              <a:gd name="connsiteX15" fmla="*/ 1858297 w 3008671"/>
              <a:gd name="connsiteY15" fmla="*/ 44245 h 353961"/>
              <a:gd name="connsiteX16" fmla="*/ 1563329 w 3008671"/>
              <a:gd name="connsiteY16" fmla="*/ 73742 h 353961"/>
              <a:gd name="connsiteX17" fmla="*/ 1445342 w 3008671"/>
              <a:gd name="connsiteY17" fmla="*/ 103238 h 353961"/>
              <a:gd name="connsiteX18" fmla="*/ 1253613 w 3008671"/>
              <a:gd name="connsiteY18" fmla="*/ 132735 h 353961"/>
              <a:gd name="connsiteX19" fmla="*/ 796413 w 3008671"/>
              <a:gd name="connsiteY19" fmla="*/ 162232 h 353961"/>
              <a:gd name="connsiteX20" fmla="*/ 781665 w 3008671"/>
              <a:gd name="connsiteY20" fmla="*/ 206477 h 353961"/>
              <a:gd name="connsiteX21" fmla="*/ 560439 w 3008671"/>
              <a:gd name="connsiteY21" fmla="*/ 250722 h 353961"/>
              <a:gd name="connsiteX22" fmla="*/ 427703 w 3008671"/>
              <a:gd name="connsiteY22" fmla="*/ 280219 h 353961"/>
              <a:gd name="connsiteX23" fmla="*/ 58994 w 3008671"/>
              <a:gd name="connsiteY23" fmla="*/ 294967 h 353961"/>
              <a:gd name="connsiteX24" fmla="*/ 0 w 3008671"/>
              <a:gd name="connsiteY24" fmla="*/ 353961 h 35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08671" h="353961">
                <a:moveTo>
                  <a:pt x="3008671" y="0"/>
                </a:moveTo>
                <a:cubicBezTo>
                  <a:pt x="2974258" y="4916"/>
                  <a:pt x="2939519" y="7931"/>
                  <a:pt x="2905432" y="14748"/>
                </a:cubicBezTo>
                <a:cubicBezTo>
                  <a:pt x="2862196" y="23395"/>
                  <a:pt x="2844168" y="41004"/>
                  <a:pt x="2802194" y="58993"/>
                </a:cubicBezTo>
                <a:cubicBezTo>
                  <a:pt x="2772567" y="71690"/>
                  <a:pt x="2728898" y="81004"/>
                  <a:pt x="2698955" y="88490"/>
                </a:cubicBezTo>
                <a:cubicBezTo>
                  <a:pt x="2684207" y="98322"/>
                  <a:pt x="2671981" y="114001"/>
                  <a:pt x="2654710" y="117987"/>
                </a:cubicBezTo>
                <a:cubicBezTo>
                  <a:pt x="2606569" y="129096"/>
                  <a:pt x="2552204" y="112290"/>
                  <a:pt x="2507226" y="132735"/>
                </a:cubicBezTo>
                <a:cubicBezTo>
                  <a:pt x="2488773" y="141123"/>
                  <a:pt x="2497394" y="172064"/>
                  <a:pt x="2492478" y="191729"/>
                </a:cubicBezTo>
                <a:cubicBezTo>
                  <a:pt x="2502310" y="206477"/>
                  <a:pt x="2538790" y="230369"/>
                  <a:pt x="2521974" y="235974"/>
                </a:cubicBezTo>
                <a:cubicBezTo>
                  <a:pt x="2498860" y="243679"/>
                  <a:pt x="2383635" y="218069"/>
                  <a:pt x="2344994" y="206477"/>
                </a:cubicBezTo>
                <a:cubicBezTo>
                  <a:pt x="2315213" y="197543"/>
                  <a:pt x="2282373" y="194227"/>
                  <a:pt x="2256503" y="176980"/>
                </a:cubicBezTo>
                <a:cubicBezTo>
                  <a:pt x="2241755" y="167148"/>
                  <a:pt x="2228855" y="153707"/>
                  <a:pt x="2212258" y="147483"/>
                </a:cubicBezTo>
                <a:cubicBezTo>
                  <a:pt x="2188787" y="138681"/>
                  <a:pt x="2162987" y="138173"/>
                  <a:pt x="2138516" y="132735"/>
                </a:cubicBezTo>
                <a:cubicBezTo>
                  <a:pt x="2118729" y="128338"/>
                  <a:pt x="2098896" y="123948"/>
                  <a:pt x="2079523" y="117987"/>
                </a:cubicBezTo>
                <a:cubicBezTo>
                  <a:pt x="2034947" y="104271"/>
                  <a:pt x="1991032" y="88491"/>
                  <a:pt x="1946787" y="73742"/>
                </a:cubicBezTo>
                <a:lnTo>
                  <a:pt x="1902542" y="58993"/>
                </a:lnTo>
                <a:lnTo>
                  <a:pt x="1858297" y="44245"/>
                </a:lnTo>
                <a:cubicBezTo>
                  <a:pt x="1759974" y="54077"/>
                  <a:pt x="1659192" y="49777"/>
                  <a:pt x="1563329" y="73742"/>
                </a:cubicBezTo>
                <a:cubicBezTo>
                  <a:pt x="1524000" y="83574"/>
                  <a:pt x="1485330" y="96573"/>
                  <a:pt x="1445342" y="103238"/>
                </a:cubicBezTo>
                <a:cubicBezTo>
                  <a:pt x="1322563" y="123702"/>
                  <a:pt x="1386455" y="113758"/>
                  <a:pt x="1253613" y="132735"/>
                </a:cubicBezTo>
                <a:cubicBezTo>
                  <a:pt x="1053397" y="199472"/>
                  <a:pt x="1449061" y="72211"/>
                  <a:pt x="796413" y="162232"/>
                </a:cubicBezTo>
                <a:cubicBezTo>
                  <a:pt x="781013" y="164356"/>
                  <a:pt x="793608" y="196525"/>
                  <a:pt x="781665" y="206477"/>
                </a:cubicBezTo>
                <a:cubicBezTo>
                  <a:pt x="732731" y="247255"/>
                  <a:pt x="602360" y="246530"/>
                  <a:pt x="560439" y="250722"/>
                </a:cubicBezTo>
                <a:cubicBezTo>
                  <a:pt x="532177" y="257788"/>
                  <a:pt x="453241" y="278517"/>
                  <a:pt x="427703" y="280219"/>
                </a:cubicBezTo>
                <a:cubicBezTo>
                  <a:pt x="304974" y="288401"/>
                  <a:pt x="181897" y="290051"/>
                  <a:pt x="58994" y="294967"/>
                </a:cubicBezTo>
                <a:cubicBezTo>
                  <a:pt x="5602" y="330562"/>
                  <a:pt x="22676" y="308610"/>
                  <a:pt x="0" y="353961"/>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6" name="Freeform 115"/>
          <p:cNvSpPr/>
          <p:nvPr/>
        </p:nvSpPr>
        <p:spPr>
          <a:xfrm flipH="1">
            <a:off x="2771799" y="6381328"/>
            <a:ext cx="1855267" cy="452284"/>
          </a:xfrm>
          <a:custGeom>
            <a:avLst/>
            <a:gdLst>
              <a:gd name="connsiteX0" fmla="*/ 0 w 1423219"/>
              <a:gd name="connsiteY0" fmla="*/ 0 h 452284"/>
              <a:gd name="connsiteX1" fmla="*/ 560439 w 1423219"/>
              <a:gd name="connsiteY1" fmla="*/ 250722 h 452284"/>
              <a:gd name="connsiteX2" fmla="*/ 235974 w 1423219"/>
              <a:gd name="connsiteY2" fmla="*/ 427703 h 452284"/>
              <a:gd name="connsiteX3" fmla="*/ 1253613 w 1423219"/>
              <a:gd name="connsiteY3" fmla="*/ 398206 h 452284"/>
              <a:gd name="connsiteX4" fmla="*/ 1253613 w 1423219"/>
              <a:gd name="connsiteY4" fmla="*/ 339213 h 452284"/>
              <a:gd name="connsiteX5" fmla="*/ 1297858 w 1423219"/>
              <a:gd name="connsiteY5" fmla="*/ 398206 h 45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219" h="452284">
                <a:moveTo>
                  <a:pt x="0" y="0"/>
                </a:moveTo>
                <a:cubicBezTo>
                  <a:pt x="260555" y="89719"/>
                  <a:pt x="521110" y="179438"/>
                  <a:pt x="560439" y="250722"/>
                </a:cubicBezTo>
                <a:cubicBezTo>
                  <a:pt x="599768" y="322006"/>
                  <a:pt x="120445" y="403122"/>
                  <a:pt x="235974" y="427703"/>
                </a:cubicBezTo>
                <a:cubicBezTo>
                  <a:pt x="351503" y="452284"/>
                  <a:pt x="1084007" y="412954"/>
                  <a:pt x="1253613" y="398206"/>
                </a:cubicBezTo>
                <a:cubicBezTo>
                  <a:pt x="1423219" y="383458"/>
                  <a:pt x="1246239" y="339213"/>
                  <a:pt x="1253613" y="339213"/>
                </a:cubicBezTo>
                <a:cubicBezTo>
                  <a:pt x="1260987" y="339213"/>
                  <a:pt x="1279422" y="368709"/>
                  <a:pt x="1297858" y="398206"/>
                </a:cubicBezTo>
              </a:path>
            </a:pathLst>
          </a:cu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7" name="TextBox 116"/>
          <p:cNvSpPr txBox="1"/>
          <p:nvPr/>
        </p:nvSpPr>
        <p:spPr>
          <a:xfrm>
            <a:off x="0" y="6309320"/>
            <a:ext cx="9144000" cy="523220"/>
          </a:xfrm>
          <a:prstGeom prst="rect">
            <a:avLst/>
          </a:prstGeom>
          <a:noFill/>
        </p:spPr>
        <p:txBody>
          <a:bodyPr wrap="square" rtlCol="0">
            <a:spAutoFit/>
          </a:bodyPr>
          <a:lstStyle/>
          <a:p>
            <a:pPr algn="ctr"/>
            <a:r>
              <a:rPr lang="en-CA" sz="2800" b="1" dirty="0" err="1" smtClean="0">
                <a:solidFill>
                  <a:srgbClr val="FF0000"/>
                </a:solidFill>
              </a:rPr>
              <a:t>berakar</a:t>
            </a:r>
            <a:r>
              <a:rPr lang="en-CA" sz="2800" b="1" dirty="0" smtClean="0">
                <a:solidFill>
                  <a:srgbClr val="FF0000"/>
                </a:solidFill>
              </a:rPr>
              <a:t> </a:t>
            </a:r>
            <a:r>
              <a:rPr lang="en-CA" sz="2800" b="1" dirty="0" err="1" smtClean="0">
                <a:solidFill>
                  <a:srgbClr val="FF0000"/>
                </a:solidFill>
              </a:rPr>
              <a:t>dalam</a:t>
            </a:r>
            <a:r>
              <a:rPr lang="en-CA" sz="2800" b="1" dirty="0" smtClean="0">
                <a:solidFill>
                  <a:srgbClr val="FF0000"/>
                </a:solidFill>
              </a:rPr>
              <a:t> </a:t>
            </a:r>
            <a:r>
              <a:rPr lang="en-CA" sz="2800" b="1" dirty="0" err="1" smtClean="0">
                <a:solidFill>
                  <a:srgbClr val="FF0000"/>
                </a:solidFill>
              </a:rPr>
              <a:t>darah</a:t>
            </a:r>
            <a:r>
              <a:rPr lang="en-CA" sz="2800" b="1" dirty="0" smtClean="0">
                <a:solidFill>
                  <a:srgbClr val="FF0000"/>
                </a:solidFill>
              </a:rPr>
              <a:t> </a:t>
            </a:r>
            <a:r>
              <a:rPr lang="en-CA" sz="2800" b="1" dirty="0" err="1" smtClean="0">
                <a:solidFill>
                  <a:srgbClr val="FF0000"/>
                </a:solidFill>
              </a:rPr>
              <a:t>Yesus</a:t>
            </a:r>
            <a:r>
              <a:rPr lang="en-CA" sz="2800" b="1" dirty="0" smtClean="0">
                <a:solidFill>
                  <a:srgbClr val="FF0000"/>
                </a:solidFill>
              </a:rPr>
              <a:t> </a:t>
            </a:r>
            <a:r>
              <a:rPr lang="en-CA" sz="2800" b="1" dirty="0" err="1" smtClean="0">
                <a:solidFill>
                  <a:srgbClr val="FF0000"/>
                </a:solidFill>
              </a:rPr>
              <a:t>Kristus</a:t>
            </a:r>
            <a:r>
              <a:rPr lang="en-CA" sz="2800" b="1" dirty="0" smtClean="0">
                <a:solidFill>
                  <a:srgbClr val="FF0000"/>
                </a:solidFill>
              </a:rPr>
              <a:t>, </a:t>
            </a:r>
            <a:r>
              <a:rPr lang="en-CA" sz="2800" b="1" dirty="0" err="1" smtClean="0">
                <a:solidFill>
                  <a:srgbClr val="FF0000"/>
                </a:solidFill>
              </a:rPr>
              <a:t>Anak</a:t>
            </a:r>
            <a:r>
              <a:rPr lang="en-CA" sz="2800" b="1" dirty="0" smtClean="0">
                <a:solidFill>
                  <a:srgbClr val="FF0000"/>
                </a:solidFill>
              </a:rPr>
              <a:t> Allah</a:t>
            </a:r>
            <a:endParaRPr lang="en-CA" sz="2800" b="1" dirty="0">
              <a:solidFill>
                <a:srgbClr val="FF0000"/>
              </a:solidFill>
            </a:endParaRPr>
          </a:p>
        </p:txBody>
      </p:sp>
      <p:sp>
        <p:nvSpPr>
          <p:cNvPr id="118" name="Text Box 1"/>
          <p:cNvSpPr txBox="1">
            <a:spLocks noChangeArrowheads="1"/>
          </p:cNvSpPr>
          <p:nvPr/>
        </p:nvSpPr>
        <p:spPr bwMode="auto">
          <a:xfrm>
            <a:off x="35496" y="44624"/>
            <a:ext cx="9145016"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91440" marR="0" lvl="0" indent="0" algn="ctr" defTabSz="914400" rtl="0" eaLnBrk="1" fontAlgn="base" latinLnBrk="0" hangingPunct="1">
              <a:lnSpc>
                <a:spcPts val="1800"/>
              </a:lnSpc>
              <a:spcBef>
                <a:spcPct val="0"/>
              </a:spcBef>
              <a:spcAft>
                <a:spcPts val="0"/>
              </a:spcAft>
              <a:buClrTx/>
              <a:buSzTx/>
              <a:buFontTx/>
              <a:buNone/>
              <a:tabLst/>
            </a:pPr>
            <a:r>
              <a:rPr lang="en-CA" altLang="ko-KR" dirty="0" err="1" smtClean="0">
                <a:solidFill>
                  <a:srgbClr val="FF0000"/>
                </a:solidFill>
                <a:latin typeface="Calibri" pitchFamily="34" charset="0"/>
                <a:ea typeface="Malgun Gothic" pitchFamily="34" charset="-127"/>
                <a:cs typeface="Calibri" pitchFamily="34" charset="0"/>
              </a:rPr>
              <a:t>dibenarkan</a:t>
            </a:r>
            <a:r>
              <a:rPr lang="en-CA" altLang="ko-KR" dirty="0" smtClean="0">
                <a:solidFill>
                  <a:srgbClr val="FF0000"/>
                </a:solidFill>
                <a:latin typeface="Calibri" pitchFamily="34" charset="0"/>
                <a:ea typeface="Malgun Gothic" pitchFamily="34" charset="-127"/>
                <a:cs typeface="Calibri" pitchFamily="34" charset="0"/>
              </a:rPr>
              <a:t>    </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tebusan</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penebusan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Domba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Paskah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pendamaian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diampuni</a:t>
            </a:r>
            <a:endPar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damai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Allah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diperdamaikan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yang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kekal</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diangkat</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anak-anak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diterima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dipenuhi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diberkati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dengan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semua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berkat</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hikmat</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Allah</a:t>
            </a:r>
            <a:endParaRPr lang="en-CA" altLang="ko-KR" dirty="0" smtClean="0">
              <a:solidFill>
                <a:srgbClr val="FF0000"/>
              </a:solidFill>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dilepaskan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kuasa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kegelapan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kerajaan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endParaRPr lang="en-CA" altLang="ko-KR" dirty="0" smtClean="0">
              <a:solidFill>
                <a:srgbClr val="FF0000"/>
              </a:solidFill>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Bait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Kudus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ditenggelamkan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endParaRPr lang="en-CA" altLang="ko-KR" dirty="0" smtClean="0">
              <a:solidFill>
                <a:srgbClr val="FF0000"/>
              </a:solidFill>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persekutuan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jalan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kepada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Allah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kasih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karunia-Nya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doa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dijawab</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anugerah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tahta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anugerah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berdoa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untuk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membantu</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berdoa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Imam</a:t>
            </a:r>
            <a:r>
              <a:rPr kumimoji="0" lang="en-CA" altLang="ko-KR"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dirty="0" err="1" smtClean="0">
                <a:ln>
                  <a:noFill/>
                </a:ln>
                <a:solidFill>
                  <a:srgbClr val="FF0000"/>
                </a:solidFill>
                <a:effectLst/>
                <a:latin typeface="Calibri" pitchFamily="34" charset="0"/>
                <a:ea typeface="Malgun Gothic" pitchFamily="34" charset="-127"/>
                <a:cs typeface="Calibri" pitchFamily="34" charset="0"/>
              </a:rPr>
              <a:t>Besar</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kita</a:t>
            </a:r>
            <a:r>
              <a:rPr lang="en-CA" altLang="ko-KR" dirty="0" smtClean="0">
                <a:solidFill>
                  <a:srgbClr val="FF000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menengahi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membela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pendamaian-Nya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ditenggelamkan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bersatu</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kematian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kebangkitan</a:t>
            </a:r>
            <a:endPar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dimerdekakan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perbudakan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dosa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senjata-senjata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kebenaran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bawah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kasih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karunia-Nya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lang="en-CA" dirty="0" smtClean="0">
                <a:solidFill>
                  <a:srgbClr val="FF0000"/>
                </a:solidFill>
                <a:latin typeface="Calibri" pitchFamily="34" charset="0"/>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satu</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duduk</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tersembunyi</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dgn</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Kristus</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dlm</a:t>
            </a:r>
            <a:r>
              <a:rPr lang="en-CA" altLang="ko-KR" dirty="0" smtClean="0">
                <a:solidFill>
                  <a:srgbClr val="FF0000"/>
                </a:solidFill>
                <a:latin typeface="Calibri" pitchFamily="34" charset="0"/>
                <a:ea typeface="Malgun Gothic" pitchFamily="34" charset="-127"/>
                <a:cs typeface="Calibri" pitchFamily="34" charset="0"/>
              </a:rPr>
              <a:t> Allah</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bebas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hukum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Taurat</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menikah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hukum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endPar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91440" lvl="0" algn="ctr" fontAlgn="base">
              <a:lnSpc>
                <a:spcPts val="1800"/>
              </a:lnSpc>
              <a:spcBef>
                <a:spcPct val="0"/>
              </a:spcBef>
              <a:spcAft>
                <a:spcPts val="0"/>
              </a:spcAft>
            </a:pP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kasih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Allah </a:t>
            </a:r>
            <a:r>
              <a:rPr lang="en-CA" altLang="ko-KR" dirty="0" err="1" smtClean="0">
                <a:solidFill>
                  <a:srgbClr val="FF0000"/>
                </a:solidFill>
                <a:latin typeface="Calibri" pitchFamily="34" charset="0"/>
                <a:ea typeface="Malgun Gothic" pitchFamily="34" charset="-127"/>
                <a:cs typeface="Calibri" pitchFamily="34" charset="0"/>
              </a:rPr>
              <a:t>ter</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curah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lahir</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dari</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Roh</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dikaruniakan</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menerima</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memiliki</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Roh</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aliran-aliran</a:t>
            </a:r>
            <a:r>
              <a:rPr lang="en-CA" altLang="ko-KR" dirty="0" smtClean="0">
                <a:solidFill>
                  <a:srgbClr val="FF000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dirty="0" err="1" smtClean="0">
                <a:ln>
                  <a:noFill/>
                </a:ln>
                <a:solidFill>
                  <a:srgbClr val="FF0000"/>
                </a:solidFill>
                <a:effectLst/>
                <a:latin typeface="Calibri" pitchFamily="34" charset="0"/>
                <a:ea typeface="Malgun Gothic" pitchFamily="34" charset="-127"/>
                <a:cs typeface="Calibri" pitchFamily="34" charset="0"/>
              </a:rPr>
              <a:t>mengalir</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turun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atas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kuasa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utusan-utusan</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Kristus</a:t>
            </a:r>
            <a:r>
              <a:rPr lang="en-CA" altLang="ko-KR" dirty="0" smtClean="0">
                <a:solidFill>
                  <a:srgbClr val="FF000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diurapi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dimeteraikan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jaminan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R</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menolong</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mengajar</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memimpin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menguduskan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memberi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karunia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dirty="0" err="1" smtClean="0">
                <a:ln>
                  <a:noFill/>
                </a:ln>
                <a:solidFill>
                  <a:srgbClr val="FF0000"/>
                </a:solidFill>
                <a:effectLst/>
                <a:latin typeface="Calibri" pitchFamily="34" charset="0"/>
                <a:ea typeface="Malgun Gothic" pitchFamily="34" charset="-127"/>
                <a:cs typeface="Calibri" pitchFamily="34" charset="0"/>
              </a:rPr>
              <a:t>memen</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uhi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sunat</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oleh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untuk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dipimpin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kemenangan</a:t>
            </a:r>
            <a:endPar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lang="en-CA" altLang="ko-KR" dirty="0" err="1" smtClean="0">
                <a:solidFill>
                  <a:srgbClr val="FF0000"/>
                </a:solidFill>
                <a:latin typeface="Calibri" pitchFamily="34" charset="0"/>
                <a:ea typeface="Malgun Gothic" pitchFamily="34" charset="-127"/>
                <a:cs typeface="Calibri" pitchFamily="34" charset="0"/>
              </a:rPr>
              <a:t>k</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ewargaan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sorga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pengharapan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kemuliaan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warisan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ahli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waris</a:t>
            </a:r>
            <a:r>
              <a:rPr lang="en-CA" altLang="ko-KR" dirty="0" smtClean="0">
                <a:solidFill>
                  <a:srgbClr val="FF0000"/>
                </a:solidFill>
                <a:latin typeface="Calibri" pitchFamily="34" charset="0"/>
                <a:ea typeface="Malgun Gothic" pitchFamily="34" charset="-127"/>
                <a:cs typeface="Calibri" pitchFamily="34" charset="0"/>
              </a:rPr>
              <a:t> Allah </a:t>
            </a:r>
            <a:r>
              <a:rPr lang="en-CA" altLang="ko-KR" dirty="0" err="1" smtClean="0">
                <a:solidFill>
                  <a:srgbClr val="FF0000"/>
                </a:solidFill>
                <a:latin typeface="Calibri" pitchFamily="34" charset="0"/>
                <a:ea typeface="Malgun Gothic" pitchFamily="34" charset="-127"/>
                <a:cs typeface="Calibri" pitchFamily="34" charset="0"/>
              </a:rPr>
              <a:t>dan</a:t>
            </a:r>
            <a:r>
              <a:rPr lang="en-CA" altLang="ko-KR" dirty="0" smtClean="0">
                <a:solidFill>
                  <a:srgbClr val="FF0000"/>
                </a:solidFill>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lang="en-CA" altLang="ko-KR" dirty="0" err="1" smtClean="0">
                <a:solidFill>
                  <a:srgbClr val="FF0000"/>
                </a:solidFill>
                <a:latin typeface="Calibri" pitchFamily="34" charset="0"/>
                <a:ea typeface="Malgun Gothic" pitchFamily="34" charset="-127"/>
                <a:cs typeface="Calibri" pitchFamily="34" charset="0"/>
              </a:rPr>
              <a:t>d</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gn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ketika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mati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disempurnakan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seperti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Yesus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gambaran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tubuh</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kebangkitan</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seperti</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perkawinan</a:t>
            </a:r>
            <a:r>
              <a:rPr lang="en-CA" altLang="ko-KR" dirty="0" smtClean="0">
                <a:solidFill>
                  <a:srgbClr val="FF000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Domba</a:t>
            </a:r>
            <a:r>
              <a:rPr kumimoji="0" lang="en-CA" altLang="ko-KR" b="0"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melihat</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wajah</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Tuhan</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memerintah</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dgn</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Kristus</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FF0000"/>
                </a:solidFill>
                <a:effectLst/>
                <a:latin typeface="Calibri" pitchFamily="34" charset="0"/>
                <a:ea typeface="Malgun Gothic" pitchFamily="34" charset="-127"/>
                <a:cs typeface="Calibri" pitchFamily="34" charset="0"/>
              </a:rPr>
              <a:t>selamanya</a:t>
            </a:r>
            <a:r>
              <a:rPr kumimoji="0" lang="en-CA" altLang="ko-KR" b="0" i="0" u="none" strike="noStrike" cap="none" spc="-30" normalizeH="0" baseline="0" dirty="0" smtClean="0">
                <a:ln>
                  <a:noFill/>
                </a:ln>
                <a:solidFill>
                  <a:srgbClr val="FF0000"/>
                </a:solidFill>
                <a:effectLst/>
                <a:latin typeface="Calibri" pitchFamily="34" charset="0"/>
                <a:ea typeface="Malgun Gothic" pitchFamily="34" charset="-127"/>
                <a:cs typeface="Calibri" pitchFamily="34" charset="0"/>
              </a:rPr>
              <a:t>     </a:t>
            </a:r>
            <a:r>
              <a:rPr lang="en-CA" altLang="ko-KR" dirty="0" err="1" smtClean="0">
                <a:solidFill>
                  <a:srgbClr val="FF0000"/>
                </a:solidFill>
                <a:latin typeface="Calibri" pitchFamily="34" charset="0"/>
                <a:ea typeface="Malgun Gothic" pitchFamily="34" charset="-127"/>
                <a:cs typeface="Calibri" pitchFamily="34" charset="0"/>
              </a:rPr>
              <a:t>d</a:t>
            </a:r>
            <a:r>
              <a:rPr kumimoji="0" lang="en-CA" altLang="ko-KR"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ikasihi</a:t>
            </a:r>
            <a:r>
              <a:rPr kumimoji="0" lang="en-CA" altLang="ko-KR"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diselamatkan</a:t>
            </a:r>
            <a:r>
              <a:rPr kumimoji="0" lang="en-CA" altLang="ko-KR"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dalam</a:t>
            </a:r>
            <a:r>
              <a:rPr kumimoji="0" lang="en-CA" altLang="ko-KR"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Perjanjian</a:t>
            </a:r>
            <a:r>
              <a:rPr kumimoji="0" lang="en-CA" altLang="ko-KR" i="0" u="none" strike="noStrike" cap="none" normalizeH="0" baseline="0" dirty="0" smtClean="0">
                <a:ln>
                  <a:noFill/>
                </a:ln>
                <a:solidFill>
                  <a:srgbClr val="FF000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FF0000"/>
                </a:solidFill>
                <a:effectLst/>
                <a:latin typeface="Calibri" pitchFamily="34" charset="0"/>
                <a:ea typeface="Malgun Gothic" pitchFamily="34" charset="-127"/>
                <a:cs typeface="Calibri" pitchFamily="34" charset="0"/>
              </a:rPr>
              <a:t>Baru</a:t>
            </a:r>
            <a:endParaRPr kumimoji="0" lang="en-US" i="0" u="none" strike="noStrike" cap="none" normalizeH="0" baseline="0" dirty="0" smtClean="0">
              <a:ln>
                <a:noFill/>
              </a:ln>
              <a:solidFill>
                <a:srgbClr val="FF000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147" name="Teardrop 146"/>
          <p:cNvSpPr/>
          <p:nvPr/>
        </p:nvSpPr>
        <p:spPr>
          <a:xfrm flipH="1">
            <a:off x="6059016" y="4221088"/>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2" name="Teardrop 141"/>
          <p:cNvSpPr/>
          <p:nvPr/>
        </p:nvSpPr>
        <p:spPr>
          <a:xfrm rot="17050765" flipH="1">
            <a:off x="5422294" y="1249607"/>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Teardrop 115"/>
          <p:cNvSpPr/>
          <p:nvPr/>
        </p:nvSpPr>
        <p:spPr>
          <a:xfrm>
            <a:off x="457200" y="1524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Flowchart: Process 53"/>
          <p:cNvSpPr/>
          <p:nvPr/>
        </p:nvSpPr>
        <p:spPr>
          <a:xfrm>
            <a:off x="4089648" y="2690584"/>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Flowchart: Process 110"/>
          <p:cNvSpPr/>
          <p:nvPr/>
        </p:nvSpPr>
        <p:spPr>
          <a:xfrm rot="16200000">
            <a:off x="4099560" y="2072641"/>
            <a:ext cx="914400" cy="3474720"/>
          </a:xfrm>
          <a:prstGeom prst="flowChartProcess">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TextBox 105"/>
          <p:cNvSpPr txBox="1"/>
          <p:nvPr/>
        </p:nvSpPr>
        <p:spPr>
          <a:xfrm>
            <a:off x="202704" y="5108991"/>
            <a:ext cx="3865240" cy="1200329"/>
          </a:xfrm>
          <a:prstGeom prst="rect">
            <a:avLst/>
          </a:prstGeom>
          <a:noFill/>
        </p:spPr>
        <p:txBody>
          <a:bodyPr wrap="square" rtlCol="0">
            <a:spAutoFit/>
          </a:bodyPr>
          <a:lstStyle/>
          <a:p>
            <a:pPr algn="ctr"/>
            <a:r>
              <a:rPr lang="en-CA" sz="2400" b="1" dirty="0" err="1" smtClean="0">
                <a:solidFill>
                  <a:schemeClr val="bg1"/>
                </a:solidFill>
              </a:rPr>
              <a:t>Ketika</a:t>
            </a:r>
            <a:r>
              <a:rPr lang="en-CA" sz="2400" b="1" dirty="0" smtClean="0">
                <a:solidFill>
                  <a:schemeClr val="bg1"/>
                </a:solidFill>
              </a:rPr>
              <a:t> </a:t>
            </a:r>
            <a:r>
              <a:rPr lang="en-CA" sz="2400" b="1" dirty="0" err="1" smtClean="0">
                <a:solidFill>
                  <a:schemeClr val="bg1"/>
                </a:solidFill>
              </a:rPr>
              <a:t>Kristus</a:t>
            </a:r>
            <a:r>
              <a:rPr lang="en-CA" sz="2400" b="1" dirty="0" smtClean="0">
                <a:solidFill>
                  <a:schemeClr val="bg1"/>
                </a:solidFill>
              </a:rPr>
              <a:t> </a:t>
            </a:r>
            <a:r>
              <a:rPr lang="en-CA" sz="2400" b="1" dirty="0" err="1" smtClean="0">
                <a:solidFill>
                  <a:schemeClr val="bg1"/>
                </a:solidFill>
              </a:rPr>
              <a:t>bangkit</a:t>
            </a:r>
            <a:r>
              <a:rPr lang="en-CA" sz="2400" b="1" dirty="0" smtClean="0">
                <a:solidFill>
                  <a:schemeClr val="bg1"/>
                </a:solidFill>
              </a:rPr>
              <a:t>,</a:t>
            </a:r>
          </a:p>
          <a:p>
            <a:pPr algn="ctr"/>
            <a:r>
              <a:rPr lang="en-CA" sz="2400" b="1" dirty="0" err="1" smtClean="0">
                <a:solidFill>
                  <a:schemeClr val="bg1"/>
                </a:solidFill>
              </a:rPr>
              <a:t>seolah</a:t>
            </a:r>
            <a:r>
              <a:rPr lang="en-CA" sz="2400" b="1" dirty="0" smtClean="0">
                <a:solidFill>
                  <a:schemeClr val="bg1"/>
                </a:solidFill>
              </a:rPr>
              <a:t>-</a:t>
            </a:r>
            <a:r>
              <a:rPr lang="en-CA" sz="2400" b="1" dirty="0" err="1" smtClean="0">
                <a:solidFill>
                  <a:schemeClr val="bg1"/>
                </a:solidFill>
              </a:rPr>
              <a:t>olah</a:t>
            </a:r>
            <a:r>
              <a:rPr lang="en-CA" sz="2400" b="1" dirty="0" smtClean="0">
                <a:solidFill>
                  <a:schemeClr val="bg1"/>
                </a:solidFill>
              </a:rPr>
              <a:t> </a:t>
            </a:r>
            <a:r>
              <a:rPr lang="en-CA" sz="2400" b="1" dirty="0" err="1" smtClean="0">
                <a:solidFill>
                  <a:schemeClr val="bg1"/>
                </a:solidFill>
              </a:rPr>
              <a:t>salib-Nya</a:t>
            </a:r>
            <a:r>
              <a:rPr lang="en-CA" sz="2400" b="1" dirty="0" smtClean="0">
                <a:solidFill>
                  <a:schemeClr val="bg1"/>
                </a:solidFill>
              </a:rPr>
              <a:t> </a:t>
            </a:r>
            <a:r>
              <a:rPr lang="en-CA" sz="2400" b="1" dirty="0" err="1" smtClean="0">
                <a:solidFill>
                  <a:schemeClr val="bg1"/>
                </a:solidFill>
              </a:rPr>
              <a:t>menjadi</a:t>
            </a:r>
            <a:r>
              <a:rPr lang="en-CA" sz="2400" b="1" dirty="0" smtClean="0">
                <a:solidFill>
                  <a:schemeClr val="bg1"/>
                </a:solidFill>
              </a:rPr>
              <a:t> </a:t>
            </a:r>
            <a:r>
              <a:rPr lang="en-CA" sz="2400" b="1" dirty="0" err="1" smtClean="0">
                <a:solidFill>
                  <a:schemeClr val="bg1"/>
                </a:solidFill>
              </a:rPr>
              <a:t>sumber</a:t>
            </a:r>
            <a:r>
              <a:rPr lang="en-CA" sz="2400" b="1" dirty="0" smtClean="0">
                <a:solidFill>
                  <a:schemeClr val="bg1"/>
                </a:solidFill>
              </a:rPr>
              <a:t> air yang</a:t>
            </a:r>
            <a:endParaRPr lang="en-CA" sz="2400" b="1" dirty="0">
              <a:solidFill>
                <a:schemeClr val="bg1"/>
              </a:solidFill>
            </a:endParaRPr>
          </a:p>
        </p:txBody>
      </p:sp>
      <p:sp>
        <p:nvSpPr>
          <p:cNvPr id="107" name="TextBox 106"/>
          <p:cNvSpPr txBox="1"/>
          <p:nvPr/>
        </p:nvSpPr>
        <p:spPr>
          <a:xfrm>
            <a:off x="4932040" y="5108991"/>
            <a:ext cx="4176464" cy="1200329"/>
          </a:xfrm>
          <a:prstGeom prst="rect">
            <a:avLst/>
          </a:prstGeom>
          <a:noFill/>
        </p:spPr>
        <p:txBody>
          <a:bodyPr wrap="square" rtlCol="0">
            <a:spAutoFit/>
          </a:bodyPr>
          <a:lstStyle/>
          <a:p>
            <a:pPr algn="ctr"/>
            <a:r>
              <a:rPr lang="en-CA" sz="2400" b="1" dirty="0" err="1" smtClean="0">
                <a:solidFill>
                  <a:schemeClr val="bg1"/>
                </a:solidFill>
              </a:rPr>
              <a:t>memberi</a:t>
            </a:r>
            <a:r>
              <a:rPr lang="en-CA" sz="2400" b="1" dirty="0" smtClean="0">
                <a:solidFill>
                  <a:schemeClr val="bg1"/>
                </a:solidFill>
              </a:rPr>
              <a:t> </a:t>
            </a:r>
            <a:r>
              <a:rPr lang="en-CA" sz="2400" b="1" dirty="0" err="1" smtClean="0">
                <a:solidFill>
                  <a:schemeClr val="bg1"/>
                </a:solidFill>
              </a:rPr>
              <a:t>kehidupan</a:t>
            </a:r>
            <a:r>
              <a:rPr lang="en-CA" sz="2400" b="1" dirty="0" smtClean="0">
                <a:solidFill>
                  <a:schemeClr val="bg1"/>
                </a:solidFill>
              </a:rPr>
              <a:t> </a:t>
            </a:r>
            <a:r>
              <a:rPr lang="en-CA" sz="2400" b="1" dirty="0" err="1" smtClean="0">
                <a:solidFill>
                  <a:schemeClr val="bg1"/>
                </a:solidFill>
              </a:rPr>
              <a:t>untuk</a:t>
            </a:r>
            <a:r>
              <a:rPr lang="en-CA" sz="2400" b="1" dirty="0" smtClean="0">
                <a:solidFill>
                  <a:schemeClr val="bg1"/>
                </a:solidFill>
              </a:rPr>
              <a:t> </a:t>
            </a:r>
            <a:r>
              <a:rPr lang="en-CA" sz="2400" b="1" dirty="0" err="1" smtClean="0">
                <a:solidFill>
                  <a:schemeClr val="bg1"/>
                </a:solidFill>
              </a:rPr>
              <a:t>diminum</a:t>
            </a:r>
            <a:r>
              <a:rPr lang="en-CA" sz="2400" b="1" dirty="0" smtClean="0">
                <a:solidFill>
                  <a:schemeClr val="bg1"/>
                </a:solidFill>
              </a:rPr>
              <a:t> </a:t>
            </a:r>
            <a:r>
              <a:rPr lang="en-CA" sz="2400" b="1" dirty="0" err="1" smtClean="0">
                <a:solidFill>
                  <a:schemeClr val="bg1"/>
                </a:solidFill>
              </a:rPr>
              <a:t>oleh</a:t>
            </a:r>
            <a:r>
              <a:rPr lang="en-CA" sz="2400" b="1" dirty="0" smtClean="0">
                <a:solidFill>
                  <a:schemeClr val="bg1"/>
                </a:solidFill>
              </a:rPr>
              <a:t> </a:t>
            </a:r>
            <a:r>
              <a:rPr lang="en-CA" sz="2400" b="1" dirty="0" err="1" smtClean="0">
                <a:solidFill>
                  <a:schemeClr val="bg1"/>
                </a:solidFill>
              </a:rPr>
              <a:t>iman</a:t>
            </a:r>
            <a:r>
              <a:rPr lang="en-CA" sz="2400" b="1" dirty="0" smtClean="0">
                <a:solidFill>
                  <a:schemeClr val="bg1"/>
                </a:solidFill>
              </a:rPr>
              <a:t>.</a:t>
            </a:r>
          </a:p>
          <a:p>
            <a:pPr algn="ctr"/>
            <a:r>
              <a:rPr lang="en-CA" sz="2400" b="1" dirty="0" err="1" smtClean="0">
                <a:solidFill>
                  <a:schemeClr val="bg1"/>
                </a:solidFill>
              </a:rPr>
              <a:t>Datanglah</a:t>
            </a:r>
            <a:r>
              <a:rPr lang="en-CA" sz="2400" b="1" dirty="0" smtClean="0">
                <a:solidFill>
                  <a:schemeClr val="bg1"/>
                </a:solidFill>
              </a:rPr>
              <a:t> </a:t>
            </a:r>
            <a:r>
              <a:rPr lang="en-CA" sz="2400" b="1" dirty="0" err="1" smtClean="0">
                <a:solidFill>
                  <a:schemeClr val="bg1"/>
                </a:solidFill>
              </a:rPr>
              <a:t>dan</a:t>
            </a:r>
            <a:r>
              <a:rPr lang="en-CA" sz="2400" b="1" dirty="0" smtClean="0">
                <a:solidFill>
                  <a:schemeClr val="bg1"/>
                </a:solidFill>
              </a:rPr>
              <a:t> </a:t>
            </a:r>
            <a:r>
              <a:rPr lang="en-CA" sz="2400" b="1" dirty="0" err="1" smtClean="0">
                <a:solidFill>
                  <a:schemeClr val="bg1"/>
                </a:solidFill>
              </a:rPr>
              <a:t>minum</a:t>
            </a:r>
            <a:r>
              <a:rPr lang="en-CA" sz="2400" b="1" dirty="0" smtClean="0">
                <a:solidFill>
                  <a:schemeClr val="bg1"/>
                </a:solidFill>
              </a:rPr>
              <a:t>.</a:t>
            </a:r>
            <a:endParaRPr lang="en-CA" sz="2400" b="1" dirty="0">
              <a:solidFill>
                <a:schemeClr val="bg1"/>
              </a:solidFill>
            </a:endParaRPr>
          </a:p>
        </p:txBody>
      </p:sp>
      <p:sp>
        <p:nvSpPr>
          <p:cNvPr id="121" name="Teardrop 120"/>
          <p:cNvSpPr/>
          <p:nvPr/>
        </p:nvSpPr>
        <p:spPr>
          <a:xfrm>
            <a:off x="2057400" y="9906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Teardrop 121"/>
          <p:cNvSpPr/>
          <p:nvPr/>
        </p:nvSpPr>
        <p:spPr>
          <a:xfrm>
            <a:off x="3048000" y="23622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Teardrop 123"/>
          <p:cNvSpPr/>
          <p:nvPr/>
        </p:nvSpPr>
        <p:spPr>
          <a:xfrm>
            <a:off x="2133600" y="19812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Teardrop 124"/>
          <p:cNvSpPr/>
          <p:nvPr/>
        </p:nvSpPr>
        <p:spPr>
          <a:xfrm>
            <a:off x="3124200" y="9144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Teardrop 125"/>
          <p:cNvSpPr/>
          <p:nvPr/>
        </p:nvSpPr>
        <p:spPr>
          <a:xfrm>
            <a:off x="457200" y="27432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ardrop 126"/>
          <p:cNvSpPr/>
          <p:nvPr/>
        </p:nvSpPr>
        <p:spPr>
          <a:xfrm>
            <a:off x="1066800" y="3810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ardrop 127"/>
          <p:cNvSpPr/>
          <p:nvPr/>
        </p:nvSpPr>
        <p:spPr>
          <a:xfrm>
            <a:off x="2627784" y="4221088"/>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ardrop 128"/>
          <p:cNvSpPr/>
          <p:nvPr/>
        </p:nvSpPr>
        <p:spPr>
          <a:xfrm>
            <a:off x="1828800" y="4191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ardrop 129"/>
          <p:cNvSpPr/>
          <p:nvPr/>
        </p:nvSpPr>
        <p:spPr>
          <a:xfrm>
            <a:off x="2971800" y="16002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Teardrop 130"/>
          <p:cNvSpPr/>
          <p:nvPr/>
        </p:nvSpPr>
        <p:spPr>
          <a:xfrm>
            <a:off x="2843808" y="3212976"/>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Teardrop 131"/>
          <p:cNvSpPr/>
          <p:nvPr/>
        </p:nvSpPr>
        <p:spPr>
          <a:xfrm>
            <a:off x="1371600" y="2286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Teardrop 132"/>
          <p:cNvSpPr/>
          <p:nvPr/>
        </p:nvSpPr>
        <p:spPr>
          <a:xfrm flipH="1">
            <a:off x="7620000" y="10668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Teardrop 133"/>
          <p:cNvSpPr/>
          <p:nvPr/>
        </p:nvSpPr>
        <p:spPr>
          <a:xfrm>
            <a:off x="1752600" y="32004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Teardrop 116"/>
          <p:cNvSpPr/>
          <p:nvPr/>
        </p:nvSpPr>
        <p:spPr>
          <a:xfrm flipH="1">
            <a:off x="5791200" y="32004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Teardrop 134"/>
          <p:cNvSpPr/>
          <p:nvPr/>
        </p:nvSpPr>
        <p:spPr>
          <a:xfrm flipH="1">
            <a:off x="5334000" y="25146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Teardrop 135"/>
          <p:cNvSpPr/>
          <p:nvPr/>
        </p:nvSpPr>
        <p:spPr>
          <a:xfrm flipH="1">
            <a:off x="7543800" y="40386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Teardrop 136"/>
          <p:cNvSpPr/>
          <p:nvPr/>
        </p:nvSpPr>
        <p:spPr>
          <a:xfrm flipH="1">
            <a:off x="6858000" y="37338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Teardrop 137"/>
          <p:cNvSpPr/>
          <p:nvPr/>
        </p:nvSpPr>
        <p:spPr>
          <a:xfrm flipH="1">
            <a:off x="7315200" y="24384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Teardrop 138"/>
          <p:cNvSpPr/>
          <p:nvPr/>
        </p:nvSpPr>
        <p:spPr>
          <a:xfrm flipH="1">
            <a:off x="7010400" y="18288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Teardrop 139"/>
          <p:cNvSpPr/>
          <p:nvPr/>
        </p:nvSpPr>
        <p:spPr>
          <a:xfrm flipH="1">
            <a:off x="6172200" y="16002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Teardrop 140"/>
          <p:cNvSpPr/>
          <p:nvPr/>
        </p:nvSpPr>
        <p:spPr>
          <a:xfrm flipH="1">
            <a:off x="6553200" y="762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3" name="Teardrop 142"/>
          <p:cNvSpPr/>
          <p:nvPr/>
        </p:nvSpPr>
        <p:spPr>
          <a:xfrm flipH="1">
            <a:off x="8305800" y="20574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4" name="Teardrop 143"/>
          <p:cNvSpPr/>
          <p:nvPr/>
        </p:nvSpPr>
        <p:spPr>
          <a:xfrm flipH="1">
            <a:off x="8153400" y="29718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5" name="Teardrop 144"/>
          <p:cNvSpPr/>
          <p:nvPr/>
        </p:nvSpPr>
        <p:spPr>
          <a:xfrm flipH="1">
            <a:off x="6019800" y="22098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6" name="Teardrop 145"/>
          <p:cNvSpPr/>
          <p:nvPr/>
        </p:nvSpPr>
        <p:spPr>
          <a:xfrm flipH="1">
            <a:off x="6553200" y="3048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8" name="Teardrop 147"/>
          <p:cNvSpPr/>
          <p:nvPr/>
        </p:nvSpPr>
        <p:spPr>
          <a:xfrm>
            <a:off x="2286000" y="3048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Teardrop 122"/>
          <p:cNvSpPr/>
          <p:nvPr/>
        </p:nvSpPr>
        <p:spPr>
          <a:xfrm>
            <a:off x="1219200" y="9144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9" name="Teardrop 148"/>
          <p:cNvSpPr/>
          <p:nvPr/>
        </p:nvSpPr>
        <p:spPr>
          <a:xfrm flipH="1">
            <a:off x="7086600" y="4572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0" name="Teardrop 149"/>
          <p:cNvSpPr/>
          <p:nvPr/>
        </p:nvSpPr>
        <p:spPr>
          <a:xfrm flipH="1">
            <a:off x="5791200" y="3810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1" name="Teardrop 150"/>
          <p:cNvSpPr/>
          <p:nvPr/>
        </p:nvSpPr>
        <p:spPr>
          <a:xfrm rot="5029366">
            <a:off x="3776361" y="626201"/>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2" name="Teardrop 151"/>
          <p:cNvSpPr/>
          <p:nvPr/>
        </p:nvSpPr>
        <p:spPr>
          <a:xfrm rot="6160588">
            <a:off x="3691239" y="1235801"/>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 name="Teardrop 152"/>
          <p:cNvSpPr/>
          <p:nvPr/>
        </p:nvSpPr>
        <p:spPr>
          <a:xfrm rot="6719379">
            <a:off x="4309761" y="92801"/>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4" name="Teardrop 153"/>
          <p:cNvSpPr/>
          <p:nvPr/>
        </p:nvSpPr>
        <p:spPr>
          <a:xfrm rot="7706645">
            <a:off x="4300839" y="1812199"/>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5" name="Teardrop 154"/>
          <p:cNvSpPr/>
          <p:nvPr/>
        </p:nvSpPr>
        <p:spPr>
          <a:xfrm rot="6534103">
            <a:off x="3767439" y="2171700"/>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6" name="Teardrop 155"/>
          <p:cNvSpPr/>
          <p:nvPr/>
        </p:nvSpPr>
        <p:spPr>
          <a:xfrm rot="10481851">
            <a:off x="5164973" y="706111"/>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7" name="Teardrop 156"/>
          <p:cNvSpPr/>
          <p:nvPr/>
        </p:nvSpPr>
        <p:spPr>
          <a:xfrm rot="7706645">
            <a:off x="4605639" y="2116999"/>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8" name="Teardrop 157"/>
          <p:cNvSpPr/>
          <p:nvPr/>
        </p:nvSpPr>
        <p:spPr>
          <a:xfrm rot="7706645">
            <a:off x="4177535" y="1264613"/>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Teardrop 158"/>
          <p:cNvSpPr/>
          <p:nvPr/>
        </p:nvSpPr>
        <p:spPr>
          <a:xfrm rot="7881477">
            <a:off x="4509265" y="731213"/>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Teardrop 160"/>
          <p:cNvSpPr/>
          <p:nvPr/>
        </p:nvSpPr>
        <p:spPr>
          <a:xfrm rot="7706645">
            <a:off x="4737865" y="1326186"/>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Teardrop 161"/>
          <p:cNvSpPr/>
          <p:nvPr/>
        </p:nvSpPr>
        <p:spPr>
          <a:xfrm rot="11169300">
            <a:off x="4966465" y="175813"/>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Teardrop 162"/>
          <p:cNvSpPr/>
          <p:nvPr/>
        </p:nvSpPr>
        <p:spPr>
          <a:xfrm rot="10014342">
            <a:off x="5220585" y="1783387"/>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Teardrop 113"/>
          <p:cNvSpPr/>
          <p:nvPr/>
        </p:nvSpPr>
        <p:spPr>
          <a:xfrm rot="3386509">
            <a:off x="3409315" y="133472"/>
            <a:ext cx="457200" cy="381000"/>
          </a:xfrm>
          <a:prstGeom prst="teardrop">
            <a:avLst>
              <a:gd name="adj" fmla="val 200000"/>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TextBox 96"/>
          <p:cNvSpPr txBox="1"/>
          <p:nvPr/>
        </p:nvSpPr>
        <p:spPr>
          <a:xfrm>
            <a:off x="0" y="6309320"/>
            <a:ext cx="9144000" cy="461665"/>
          </a:xfrm>
          <a:prstGeom prst="rect">
            <a:avLst/>
          </a:prstGeom>
          <a:noFill/>
        </p:spPr>
        <p:txBody>
          <a:bodyPr wrap="square" rtlCol="0">
            <a:spAutoFit/>
          </a:bodyPr>
          <a:lstStyle/>
          <a:p>
            <a:pPr algn="ctr"/>
            <a:r>
              <a:rPr lang="en-CA" sz="2400" b="1" dirty="0" err="1" smtClean="0">
                <a:solidFill>
                  <a:srgbClr val="FF0000"/>
                </a:solidFill>
              </a:rPr>
              <a:t>mata</a:t>
            </a:r>
            <a:r>
              <a:rPr lang="en-CA" sz="2400" b="1" dirty="0" smtClean="0">
                <a:solidFill>
                  <a:srgbClr val="FF0000"/>
                </a:solidFill>
              </a:rPr>
              <a:t> air yang </a:t>
            </a:r>
            <a:r>
              <a:rPr lang="en-CA" sz="2400" b="1" dirty="0" err="1" smtClean="0">
                <a:solidFill>
                  <a:srgbClr val="FF0000"/>
                </a:solidFill>
              </a:rPr>
              <a:t>mengalir</a:t>
            </a:r>
            <a:r>
              <a:rPr lang="en-CA" sz="2400" b="1" dirty="0" smtClean="0">
                <a:solidFill>
                  <a:srgbClr val="FF0000"/>
                </a:solidFill>
              </a:rPr>
              <a:t> </a:t>
            </a:r>
            <a:r>
              <a:rPr lang="en-CA" sz="2400" b="1" dirty="0" err="1" smtClean="0">
                <a:solidFill>
                  <a:srgbClr val="FF0000"/>
                </a:solidFill>
              </a:rPr>
              <a:t>dari</a:t>
            </a:r>
            <a:r>
              <a:rPr lang="en-CA" sz="2400" b="1" dirty="0" smtClean="0">
                <a:solidFill>
                  <a:srgbClr val="FF0000"/>
                </a:solidFill>
              </a:rPr>
              <a:t> </a:t>
            </a:r>
            <a:r>
              <a:rPr lang="en-CA" sz="2400" b="1" dirty="0" err="1" smtClean="0">
                <a:solidFill>
                  <a:srgbClr val="FF0000"/>
                </a:solidFill>
              </a:rPr>
              <a:t>darah</a:t>
            </a:r>
            <a:r>
              <a:rPr lang="en-CA" sz="2400" b="1" dirty="0" smtClean="0">
                <a:solidFill>
                  <a:srgbClr val="FF0000"/>
                </a:solidFill>
              </a:rPr>
              <a:t> </a:t>
            </a:r>
            <a:r>
              <a:rPr lang="en-CA" sz="2400" b="1" dirty="0" err="1" smtClean="0">
                <a:solidFill>
                  <a:srgbClr val="FF0000"/>
                </a:solidFill>
              </a:rPr>
              <a:t>Yesus</a:t>
            </a:r>
            <a:r>
              <a:rPr lang="en-CA" sz="2400" b="1" dirty="0" smtClean="0">
                <a:solidFill>
                  <a:srgbClr val="FF0000"/>
                </a:solidFill>
              </a:rPr>
              <a:t> </a:t>
            </a:r>
            <a:r>
              <a:rPr lang="en-CA" sz="2400" b="1" dirty="0" err="1" smtClean="0">
                <a:solidFill>
                  <a:srgbClr val="FF0000"/>
                </a:solidFill>
              </a:rPr>
              <a:t>Kristus</a:t>
            </a:r>
            <a:r>
              <a:rPr lang="en-CA" sz="2400" b="1" dirty="0" smtClean="0">
                <a:solidFill>
                  <a:srgbClr val="FF0000"/>
                </a:solidFill>
              </a:rPr>
              <a:t>, </a:t>
            </a:r>
            <a:r>
              <a:rPr lang="en-CA" sz="2400" b="1" dirty="0" err="1" smtClean="0">
                <a:solidFill>
                  <a:srgbClr val="FF0000"/>
                </a:solidFill>
              </a:rPr>
              <a:t>Anak</a:t>
            </a:r>
            <a:r>
              <a:rPr lang="en-CA" sz="2400" b="1" dirty="0" smtClean="0">
                <a:solidFill>
                  <a:srgbClr val="FF0000"/>
                </a:solidFill>
              </a:rPr>
              <a:t> Allah</a:t>
            </a:r>
            <a:endParaRPr lang="en-CA" sz="2400" b="1" dirty="0">
              <a:solidFill>
                <a:srgbClr val="FF0000"/>
              </a:solidFill>
            </a:endParaRPr>
          </a:p>
        </p:txBody>
      </p:sp>
      <p:sp>
        <p:nvSpPr>
          <p:cNvPr id="110" name="Text Box 1"/>
          <p:cNvSpPr txBox="1">
            <a:spLocks noChangeArrowheads="1"/>
          </p:cNvSpPr>
          <p:nvPr/>
        </p:nvSpPr>
        <p:spPr bwMode="auto">
          <a:xfrm>
            <a:off x="35496" y="44624"/>
            <a:ext cx="9145016"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91440" marR="0" lvl="0" indent="0" algn="ctr" defTabSz="914400" rtl="0" eaLnBrk="1" fontAlgn="base" latinLnBrk="0" hangingPunct="1">
              <a:lnSpc>
                <a:spcPts val="1800"/>
              </a:lnSpc>
              <a:spcBef>
                <a:spcPct val="0"/>
              </a:spcBef>
              <a:spcAft>
                <a:spcPts val="0"/>
              </a:spcAft>
              <a:buClrTx/>
              <a:buSzTx/>
              <a:buFontTx/>
              <a:buNone/>
              <a:tabLst/>
            </a:pPr>
            <a:r>
              <a:rPr lang="en-CA" altLang="ko-KR" dirty="0" err="1" smtClean="0">
                <a:solidFill>
                  <a:srgbClr val="002060"/>
                </a:solidFill>
                <a:latin typeface="Calibri" pitchFamily="34" charset="0"/>
                <a:ea typeface="Malgun Gothic" pitchFamily="34" charset="-127"/>
                <a:cs typeface="Calibri" pitchFamily="34" charset="0"/>
              </a:rPr>
              <a:t>dibenarkan</a:t>
            </a:r>
            <a:r>
              <a:rPr lang="en-CA" altLang="ko-KR" dirty="0" smtClean="0">
                <a:solidFill>
                  <a:srgbClr val="002060"/>
                </a:solidFill>
                <a:latin typeface="Calibri" pitchFamily="34" charset="0"/>
                <a:ea typeface="Malgun Gothic" pitchFamily="34" charset="-127"/>
                <a:cs typeface="Calibri" pitchFamily="34" charset="0"/>
              </a:rPr>
              <a:t>    </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tebusan</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penebusan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Domba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Paskah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pendamaian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diampuni</a:t>
            </a:r>
            <a:endPar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damai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Allah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diperdamaikan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yang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kekal</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diangkat</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anak-anak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diterima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dipenuhi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diberkati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dengan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semua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berkat</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hikmat</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Allah</a:t>
            </a:r>
            <a:endParaRPr lang="en-CA" altLang="ko-KR" dirty="0" smtClean="0">
              <a:solidFill>
                <a:srgbClr val="002060"/>
              </a:solidFill>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dilepaskan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kuasa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kegelapan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kerajaan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endParaRPr lang="en-CA" altLang="ko-KR" dirty="0" smtClean="0">
              <a:solidFill>
                <a:srgbClr val="002060"/>
              </a:solidFill>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Bait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Kudus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ditenggelamkan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endParaRPr lang="en-CA" altLang="ko-KR" dirty="0" smtClean="0">
              <a:solidFill>
                <a:srgbClr val="002060"/>
              </a:solidFill>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Bapa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persekutuan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jalan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kepada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Allah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kasih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karunia-Nya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doa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dijawab</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anugerah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tahta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anugerah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berdoa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untuk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membantu</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berdoa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Imam</a:t>
            </a:r>
            <a:r>
              <a:rPr kumimoji="0" lang="en-CA" altLang="ko-KR" b="0" i="0" u="none" strike="noStrike" cap="none" normalizeH="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dirty="0" err="1" smtClean="0">
                <a:ln>
                  <a:noFill/>
                </a:ln>
                <a:solidFill>
                  <a:srgbClr val="002060"/>
                </a:solidFill>
                <a:effectLst/>
                <a:latin typeface="Calibri" pitchFamily="34" charset="0"/>
                <a:ea typeface="Malgun Gothic" pitchFamily="34" charset="-127"/>
                <a:cs typeface="Calibri" pitchFamily="34" charset="0"/>
              </a:rPr>
              <a:t>Besar</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kita</a:t>
            </a:r>
            <a:r>
              <a:rPr lang="en-CA" altLang="ko-KR" dirty="0" smtClean="0">
                <a:solidFill>
                  <a:srgbClr val="00206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menengahi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membela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pendamaian-Nya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ditenggelamkan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bersatu</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kematian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kebangkitan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dimerdekakan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perbudakan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dosa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senjata-senjata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kebenaran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bawah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kasih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karunia-Nya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lang="en-CA" dirty="0" smtClean="0">
                <a:solidFill>
                  <a:srgbClr val="002060"/>
                </a:solidFill>
                <a:latin typeface="Calibri" pitchFamily="34" charset="0"/>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satu</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duduk</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tersembunyi</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dgn</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Kristus</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dlm</a:t>
            </a:r>
            <a:r>
              <a:rPr lang="en-CA" altLang="ko-KR" dirty="0" smtClean="0">
                <a:solidFill>
                  <a:srgbClr val="002060"/>
                </a:solidFill>
                <a:latin typeface="Calibri" pitchFamily="34" charset="0"/>
                <a:ea typeface="Malgun Gothic" pitchFamily="34" charset="-127"/>
                <a:cs typeface="Calibri" pitchFamily="34" charset="0"/>
              </a:rPr>
              <a:t> Allah</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bebas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dari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hukum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Taurat</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menikah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hukum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endPar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endParaRPr>
          </a:p>
          <a:p>
            <a:pPr marL="91440" lvl="0" algn="ctr" fontAlgn="base">
              <a:lnSpc>
                <a:spcPts val="1800"/>
              </a:lnSpc>
              <a:spcBef>
                <a:spcPct val="0"/>
              </a:spcBef>
              <a:spcAft>
                <a:spcPts val="0"/>
              </a:spcAft>
            </a:pP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kasih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Allah </a:t>
            </a:r>
            <a:r>
              <a:rPr lang="en-CA" altLang="ko-KR" dirty="0" err="1" smtClean="0">
                <a:solidFill>
                  <a:srgbClr val="002060"/>
                </a:solidFill>
                <a:latin typeface="Calibri" pitchFamily="34" charset="0"/>
                <a:ea typeface="Malgun Gothic" pitchFamily="34" charset="-127"/>
                <a:cs typeface="Calibri" pitchFamily="34" charset="0"/>
              </a:rPr>
              <a:t>ter</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curah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lahir</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dari</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Roh</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dikaruniakan</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menerima</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memiliki</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Roh</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aliran-aliran</a:t>
            </a:r>
            <a:r>
              <a:rPr lang="en-CA" altLang="ko-KR" dirty="0" smtClean="0">
                <a:solidFill>
                  <a:srgbClr val="00206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dirty="0" err="1" smtClean="0">
                <a:ln>
                  <a:noFill/>
                </a:ln>
                <a:solidFill>
                  <a:srgbClr val="002060"/>
                </a:solidFill>
                <a:effectLst/>
                <a:latin typeface="Calibri" pitchFamily="34" charset="0"/>
                <a:ea typeface="Malgun Gothic" pitchFamily="34" charset="-127"/>
                <a:cs typeface="Calibri" pitchFamily="34" charset="0"/>
              </a:rPr>
              <a:t>mengalir</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turun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atas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kuasa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dirty="0" smtClean="0">
                <a:ln>
                  <a:noFill/>
                </a:ln>
                <a:solidFill>
                  <a:srgbClr val="002060"/>
                </a:solidFill>
                <a:effectLst/>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utusan-utusan</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Kristus</a:t>
            </a:r>
            <a:r>
              <a:rPr lang="en-CA" altLang="ko-KR" dirty="0" smtClean="0">
                <a:solidFill>
                  <a:srgbClr val="00206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diurapi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dimeteraikan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jaminan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R</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menolong</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mengajar</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memimpin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menguduskan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memberi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karunia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dirty="0" err="1" smtClean="0">
                <a:ln>
                  <a:noFill/>
                </a:ln>
                <a:solidFill>
                  <a:srgbClr val="002060"/>
                </a:solidFill>
                <a:effectLst/>
                <a:latin typeface="Calibri" pitchFamily="34" charset="0"/>
                <a:ea typeface="Malgun Gothic" pitchFamily="34" charset="-127"/>
                <a:cs typeface="Calibri" pitchFamily="34" charset="0"/>
              </a:rPr>
              <a:t>memen</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uhi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sunat</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oleh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untuk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hidup</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Roh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dipimpin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kemenangan</a:t>
            </a:r>
            <a:endPar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endParaRPr>
          </a:p>
          <a:p>
            <a:pPr marL="91440" marR="0" lvl="0" indent="0" algn="ctr" defTabSz="914400" rtl="0" eaLnBrk="1" fontAlgn="base" latinLnBrk="0" hangingPunct="1">
              <a:lnSpc>
                <a:spcPts val="1800"/>
              </a:lnSpc>
              <a:spcBef>
                <a:spcPct val="0"/>
              </a:spcBef>
              <a:spcAft>
                <a:spcPts val="0"/>
              </a:spcAft>
              <a:buClrTx/>
              <a:buSzTx/>
              <a:buFontTx/>
              <a:buNone/>
              <a:tabLst/>
            </a:pPr>
            <a:r>
              <a:rPr lang="en-CA" altLang="ko-KR" dirty="0" err="1" smtClean="0">
                <a:solidFill>
                  <a:srgbClr val="002060"/>
                </a:solidFill>
                <a:latin typeface="Calibri" pitchFamily="34" charset="0"/>
                <a:ea typeface="Malgun Gothic" pitchFamily="34" charset="-127"/>
                <a:cs typeface="Calibri" pitchFamily="34" charset="0"/>
              </a:rPr>
              <a:t>k</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ewargaan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sorga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pengharapan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kemuliaan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warisan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ahli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waris</a:t>
            </a:r>
            <a:r>
              <a:rPr lang="en-CA" altLang="ko-KR" dirty="0" smtClean="0">
                <a:solidFill>
                  <a:srgbClr val="002060"/>
                </a:solidFill>
                <a:latin typeface="Calibri" pitchFamily="34" charset="0"/>
                <a:ea typeface="Malgun Gothic" pitchFamily="34" charset="-127"/>
                <a:cs typeface="Calibri" pitchFamily="34" charset="0"/>
              </a:rPr>
              <a:t> Allah </a:t>
            </a:r>
            <a:r>
              <a:rPr lang="en-CA" altLang="ko-KR" dirty="0" err="1" smtClean="0">
                <a:solidFill>
                  <a:srgbClr val="002060"/>
                </a:solidFill>
                <a:latin typeface="Calibri" pitchFamily="34" charset="0"/>
                <a:ea typeface="Malgun Gothic" pitchFamily="34" charset="-127"/>
                <a:cs typeface="Calibri" pitchFamily="34" charset="0"/>
              </a:rPr>
              <a:t>dan</a:t>
            </a:r>
            <a:r>
              <a:rPr lang="en-CA" altLang="ko-KR" dirty="0" smtClean="0">
                <a:solidFill>
                  <a:srgbClr val="002060"/>
                </a:solidFill>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lang="en-CA" altLang="ko-KR" dirty="0" err="1" smtClean="0">
                <a:solidFill>
                  <a:srgbClr val="002060"/>
                </a:solidFill>
                <a:latin typeface="Calibri" pitchFamily="34" charset="0"/>
                <a:ea typeface="Malgun Gothic" pitchFamily="34" charset="-127"/>
                <a:cs typeface="Calibri" pitchFamily="34" charset="0"/>
              </a:rPr>
              <a:t>d</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gn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ketika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kita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mati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disempurnakan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seperti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Yesus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dlm</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gambaran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p>
          <a:p>
            <a:pPr marL="91440" marR="0" lvl="0" indent="0" algn="ctr" defTabSz="914400" rtl="0" eaLnBrk="1" fontAlgn="base" latinLnBrk="0" hangingPunct="1">
              <a:lnSpc>
                <a:spcPts val="1800"/>
              </a:lnSpc>
              <a:spcBef>
                <a:spcPct val="0"/>
              </a:spcBef>
              <a:spcAft>
                <a:spcPts val="0"/>
              </a:spcAft>
              <a:buClrTx/>
              <a:buSzTx/>
              <a:buFontTx/>
              <a:buNone/>
              <a:tabLst/>
            </a:pP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tubuh</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kebangkitan</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seperti</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perkawinan</a:t>
            </a:r>
            <a:r>
              <a:rPr lang="en-CA" altLang="ko-KR" dirty="0" smtClean="0">
                <a:solidFill>
                  <a:srgbClr val="002060"/>
                </a:solidFill>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Anak</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Domba</a:t>
            </a:r>
            <a:r>
              <a:rPr kumimoji="0" lang="en-CA" altLang="ko-KR" b="0"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melihat</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wajah</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Tuhan</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memerintah</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dgn</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Kristus</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b="0" i="0" u="none" strike="noStrike" cap="none" spc="-30" normalizeH="0" baseline="0" dirty="0" err="1" smtClean="0">
                <a:ln>
                  <a:noFill/>
                </a:ln>
                <a:solidFill>
                  <a:srgbClr val="002060"/>
                </a:solidFill>
                <a:effectLst/>
                <a:latin typeface="Calibri" pitchFamily="34" charset="0"/>
                <a:ea typeface="Malgun Gothic" pitchFamily="34" charset="-127"/>
                <a:cs typeface="Calibri" pitchFamily="34" charset="0"/>
              </a:rPr>
              <a:t>selamanya</a:t>
            </a:r>
            <a:r>
              <a:rPr kumimoji="0" lang="en-CA" altLang="ko-KR" b="0" i="0" u="none" strike="noStrike" cap="none" spc="-30" normalizeH="0" baseline="0" dirty="0" smtClean="0">
                <a:ln>
                  <a:noFill/>
                </a:ln>
                <a:solidFill>
                  <a:srgbClr val="002060"/>
                </a:solidFill>
                <a:effectLst/>
                <a:latin typeface="Calibri" pitchFamily="34" charset="0"/>
                <a:ea typeface="Malgun Gothic" pitchFamily="34" charset="-127"/>
                <a:cs typeface="Calibri" pitchFamily="34" charset="0"/>
              </a:rPr>
              <a:t>     </a:t>
            </a:r>
            <a:r>
              <a:rPr lang="en-CA" altLang="ko-KR" dirty="0" err="1" smtClean="0">
                <a:solidFill>
                  <a:srgbClr val="002060"/>
                </a:solidFill>
                <a:latin typeface="Calibri" pitchFamily="34" charset="0"/>
                <a:ea typeface="Malgun Gothic" pitchFamily="34" charset="-127"/>
                <a:cs typeface="Calibri" pitchFamily="34" charset="0"/>
              </a:rPr>
              <a:t>d</a:t>
            </a:r>
            <a:r>
              <a:rPr kumimoji="0" lang="en-CA" altLang="ko-KR"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ikasihi</a:t>
            </a:r>
            <a:r>
              <a:rPr kumimoji="0" lang="en-CA" altLang="ko-KR"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diselamatkan</a:t>
            </a:r>
            <a:r>
              <a:rPr kumimoji="0" lang="en-CA" altLang="ko-KR"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dalam</a:t>
            </a:r>
            <a:r>
              <a:rPr kumimoji="0" lang="en-CA" altLang="ko-KR"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Perjanjian</a:t>
            </a:r>
            <a:r>
              <a:rPr kumimoji="0" lang="en-CA" altLang="ko-KR" i="0" u="none" strike="noStrike" cap="none" normalizeH="0" baseline="0" dirty="0" smtClean="0">
                <a:ln>
                  <a:noFill/>
                </a:ln>
                <a:solidFill>
                  <a:srgbClr val="002060"/>
                </a:solidFill>
                <a:effectLst/>
                <a:latin typeface="Calibri" pitchFamily="34" charset="0"/>
                <a:ea typeface="Malgun Gothic" pitchFamily="34" charset="-127"/>
                <a:cs typeface="Calibri" pitchFamily="34" charset="0"/>
              </a:rPr>
              <a:t> </a:t>
            </a:r>
            <a:r>
              <a:rPr kumimoji="0" lang="en-CA" altLang="ko-KR" i="0" u="none" strike="noStrike" cap="none" normalizeH="0" baseline="0" dirty="0" err="1" smtClean="0">
                <a:ln>
                  <a:noFill/>
                </a:ln>
                <a:solidFill>
                  <a:srgbClr val="002060"/>
                </a:solidFill>
                <a:effectLst/>
                <a:latin typeface="Calibri" pitchFamily="34" charset="0"/>
                <a:ea typeface="Malgun Gothic" pitchFamily="34" charset="-127"/>
                <a:cs typeface="Calibri" pitchFamily="34" charset="0"/>
              </a:rPr>
              <a:t>Baru</a:t>
            </a:r>
            <a:endParaRPr kumimoji="0" lang="en-US" i="0" u="none" strike="noStrike" cap="none" normalizeH="0" baseline="0" dirty="0" smtClean="0">
              <a:ln>
                <a:noFill/>
              </a:ln>
              <a:solidFill>
                <a:srgbClr val="002060"/>
              </a:solidFill>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Picture 25" descr="christmas-gift-box-clip-art-clipart-panda-free-clipart-images-yJTjOC-clipart.jpg"/>
          <p:cNvPicPr>
            <a:picLocks noChangeAspect="1"/>
          </p:cNvPicPr>
          <p:nvPr/>
        </p:nvPicPr>
        <p:blipFill>
          <a:blip r:embed="rId2" cstate="print"/>
          <a:srcRect l="18921" t="4851" r="18080" b="6951"/>
          <a:stretch>
            <a:fillRect/>
          </a:stretch>
        </p:blipFill>
        <p:spPr>
          <a:xfrm>
            <a:off x="539552" y="44624"/>
            <a:ext cx="8136904" cy="5589699"/>
          </a:xfrm>
          <a:prstGeom prst="rect">
            <a:avLst/>
          </a:prstGeom>
        </p:spPr>
      </p:pic>
      <p:sp>
        <p:nvSpPr>
          <p:cNvPr id="2330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7" name="TextBox 6"/>
          <p:cNvSpPr txBox="1"/>
          <p:nvPr/>
        </p:nvSpPr>
        <p:spPr>
          <a:xfrm>
            <a:off x="1979712" y="1700808"/>
            <a:ext cx="1656184" cy="646331"/>
          </a:xfrm>
          <a:prstGeom prst="rect">
            <a:avLst/>
          </a:prstGeom>
          <a:noFill/>
        </p:spPr>
        <p:txBody>
          <a:bodyPr wrap="square" rtlCol="0">
            <a:spAutoFit/>
          </a:bodyPr>
          <a:lstStyle/>
          <a:p>
            <a:pPr algn="ctr"/>
            <a:r>
              <a:rPr lang="en-CA" sz="3600" b="1" dirty="0" err="1" smtClean="0">
                <a:solidFill>
                  <a:srgbClr val="FF0000"/>
                </a:solidFill>
                <a:latin typeface="Calibri" pitchFamily="34" charset="0"/>
                <a:cs typeface="Calibri" pitchFamily="34" charset="0"/>
              </a:rPr>
              <a:t>Yesus</a:t>
            </a:r>
            <a:endParaRPr lang="en-CA" sz="3600" b="1" dirty="0">
              <a:solidFill>
                <a:srgbClr val="FF0000"/>
              </a:solidFill>
              <a:latin typeface="Calibri" pitchFamily="34" charset="0"/>
              <a:cs typeface="Calibri" pitchFamily="34" charset="0"/>
            </a:endParaRPr>
          </a:p>
        </p:txBody>
      </p:sp>
      <p:sp>
        <p:nvSpPr>
          <p:cNvPr id="2331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 name="TextBox 27"/>
          <p:cNvSpPr txBox="1"/>
          <p:nvPr/>
        </p:nvSpPr>
        <p:spPr>
          <a:xfrm>
            <a:off x="5796136" y="1700808"/>
            <a:ext cx="1656184" cy="646331"/>
          </a:xfrm>
          <a:prstGeom prst="rect">
            <a:avLst/>
          </a:prstGeom>
          <a:noFill/>
        </p:spPr>
        <p:txBody>
          <a:bodyPr wrap="square" rtlCol="0">
            <a:spAutoFit/>
          </a:bodyPr>
          <a:lstStyle/>
          <a:p>
            <a:pPr algn="ctr"/>
            <a:r>
              <a:rPr lang="en-CA" sz="3600" b="1" dirty="0" err="1" smtClean="0">
                <a:solidFill>
                  <a:srgbClr val="FF0000"/>
                </a:solidFill>
                <a:latin typeface="Calibri" pitchFamily="34" charset="0"/>
                <a:cs typeface="Calibri" pitchFamily="34" charset="0"/>
              </a:rPr>
              <a:t>Kristus</a:t>
            </a:r>
            <a:endParaRPr lang="en-CA" sz="3600" b="1" dirty="0">
              <a:solidFill>
                <a:srgbClr val="FF0000"/>
              </a:solidFill>
              <a:latin typeface="Calibri" pitchFamily="34" charset="0"/>
              <a:cs typeface="Calibri" pitchFamily="34" charset="0"/>
            </a:endParaRPr>
          </a:p>
        </p:txBody>
      </p:sp>
      <p:sp>
        <p:nvSpPr>
          <p:cNvPr id="30" name="TextBox 29"/>
          <p:cNvSpPr txBox="1"/>
          <p:nvPr/>
        </p:nvSpPr>
        <p:spPr>
          <a:xfrm rot="5400000">
            <a:off x="7429527" y="3982271"/>
            <a:ext cx="3240360" cy="261610"/>
          </a:xfrm>
          <a:prstGeom prst="rect">
            <a:avLst/>
          </a:prstGeom>
          <a:noFill/>
        </p:spPr>
        <p:txBody>
          <a:bodyPr wrap="square" rtlCol="0">
            <a:spAutoFit/>
          </a:bodyPr>
          <a:lstStyle/>
          <a:p>
            <a:pPr algn="ctr"/>
            <a:r>
              <a:rPr lang="en-CA" sz="1100" dirty="0" smtClean="0">
                <a:solidFill>
                  <a:schemeClr val="tx1">
                    <a:lumMod val="50000"/>
                  </a:schemeClr>
                </a:solidFill>
              </a:rPr>
              <a:t>psdgraphics.com in kidclipart.com</a:t>
            </a:r>
            <a:endParaRPr lang="en-CA" sz="1100" dirty="0">
              <a:solidFill>
                <a:schemeClr val="tx1">
                  <a:lumMod val="50000"/>
                </a:schemeClr>
              </a:solidFill>
            </a:endParaRPr>
          </a:p>
        </p:txBody>
      </p:sp>
      <p:sp>
        <p:nvSpPr>
          <p:cNvPr id="13" name="Title 1"/>
          <p:cNvSpPr txBox="1">
            <a:spLocks/>
          </p:cNvSpPr>
          <p:nvPr/>
        </p:nvSpPr>
        <p:spPr>
          <a:xfrm>
            <a:off x="1307544" y="3356992"/>
            <a:ext cx="6720840" cy="1440160"/>
          </a:xfrm>
          <a:prstGeom prst="rect">
            <a:avLst/>
          </a:prstGeom>
          <a:solidFill>
            <a:schemeClr val="tx1"/>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spc="-10" dirty="0" err="1" smtClean="0">
                <a:solidFill>
                  <a:schemeClr val="bg1"/>
                </a:solidFill>
                <a:latin typeface="Calibri" pitchFamily="34" charset="0"/>
                <a:ea typeface="+mj-ea"/>
                <a:cs typeface="Calibri" pitchFamily="34" charset="0"/>
              </a:rPr>
              <a:t>Anugerah</a:t>
            </a:r>
            <a:r>
              <a:rPr lang="en-CA" sz="2800" b="1" kern="0" spc="-10" dirty="0" smtClean="0">
                <a:solidFill>
                  <a:schemeClr val="bg1"/>
                </a:solidFill>
                <a:latin typeface="Calibri" pitchFamily="34" charset="0"/>
                <a:ea typeface="+mj-ea"/>
                <a:cs typeface="Calibri" pitchFamily="34" charset="0"/>
              </a:rPr>
              <a:t> Allah </a:t>
            </a:r>
            <a:r>
              <a:rPr lang="en-CA" sz="2800" b="1" kern="0" spc="-10" dirty="0" err="1" smtClean="0">
                <a:solidFill>
                  <a:schemeClr val="bg1"/>
                </a:solidFill>
                <a:latin typeface="Calibri" pitchFamily="34" charset="0"/>
                <a:ea typeface="+mj-ea"/>
                <a:cs typeface="Calibri" pitchFamily="34" charset="0"/>
              </a:rPr>
              <a:t>dalam</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Yesus</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Kristus</a:t>
            </a:r>
            <a: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t> </a:t>
            </a:r>
            <a:br>
              <a:rPr kumimoji="0" lang="en-CA" sz="2800" b="1" i="0" u="none" strike="noStrike" kern="0" cap="none" spc="-10" normalizeH="0" noProof="0" dirty="0" smtClean="0">
                <a:ln>
                  <a:noFill/>
                </a:ln>
                <a:solidFill>
                  <a:schemeClr val="bg1"/>
                </a:solidFill>
                <a:effectLst/>
                <a:uLnTx/>
                <a:uFillTx/>
                <a:latin typeface="Calibri" pitchFamily="34" charset="0"/>
                <a:ea typeface="+mj-ea"/>
                <a:cs typeface="Calibri" pitchFamily="34" charset="0"/>
              </a:rPr>
            </a:br>
            <a:r>
              <a:rPr lang="en-CA" sz="2800" b="1" kern="0" spc="-10" dirty="0" err="1" smtClean="0">
                <a:solidFill>
                  <a:schemeClr val="bg1"/>
                </a:solidFill>
                <a:latin typeface="Calibri" pitchFamily="34" charset="0"/>
                <a:ea typeface="+mj-ea"/>
                <a:cs typeface="Calibri" pitchFamily="34" charset="0"/>
              </a:rPr>
              <a:t>adalah</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seperti</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hadiah</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terbesar</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dengan</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banyak</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macam</a:t>
            </a:r>
            <a:r>
              <a:rPr lang="en-CA" sz="2800" b="1" kern="0" spc="-10" dirty="0" smtClean="0">
                <a:solidFill>
                  <a:schemeClr val="bg1"/>
                </a:solidFill>
                <a:latin typeface="Calibri" pitchFamily="34" charset="0"/>
                <a:ea typeface="+mj-ea"/>
                <a:cs typeface="Calibri" pitchFamily="34" charset="0"/>
              </a:rPr>
              <a:t> </a:t>
            </a:r>
            <a:r>
              <a:rPr lang="en-CA" sz="2800" b="1" kern="0" spc="-10" dirty="0" err="1" smtClean="0">
                <a:solidFill>
                  <a:schemeClr val="bg1"/>
                </a:solidFill>
                <a:latin typeface="Calibri" pitchFamily="34" charset="0"/>
                <a:ea typeface="+mj-ea"/>
                <a:cs typeface="Calibri" pitchFamily="34" charset="0"/>
              </a:rPr>
              <a:t>hadiah</a:t>
            </a:r>
            <a:r>
              <a:rPr lang="en-CA" sz="2800" b="1" kern="0" spc="-10" dirty="0" smtClean="0">
                <a:solidFill>
                  <a:schemeClr val="bg1"/>
                </a:solidFill>
                <a:latin typeface="Calibri" pitchFamily="34" charset="0"/>
                <a:ea typeface="+mj-ea"/>
                <a:cs typeface="Calibri" pitchFamily="34" charset="0"/>
              </a:rPr>
              <a:t> di </a:t>
            </a:r>
            <a:r>
              <a:rPr lang="en-CA" sz="2800" b="1" kern="0" spc="-10" dirty="0" err="1" smtClean="0">
                <a:solidFill>
                  <a:schemeClr val="bg1"/>
                </a:solidFill>
                <a:latin typeface="Calibri" pitchFamily="34" charset="0"/>
                <a:ea typeface="+mj-ea"/>
                <a:cs typeface="Calibri" pitchFamily="34" charset="0"/>
              </a:rPr>
              <a:t>dalamnya</a:t>
            </a:r>
            <a:endParaRPr kumimoji="0" lang="en-CA" sz="2800" b="1" i="0" u="none" strike="noStrike" kern="0" cap="none" spc="-10" normalizeH="0" noProof="0" dirty="0">
              <a:ln>
                <a:noFill/>
              </a:ln>
              <a:solidFill>
                <a:schemeClr val="bg1"/>
              </a:solidFill>
              <a:effectLst/>
              <a:uLnTx/>
              <a:uFillTx/>
              <a:latin typeface="Calibri" pitchFamily="34" charset="0"/>
              <a:ea typeface="+mj-ea"/>
              <a:cs typeface="Calibri" pitchFamily="34" charset="0"/>
            </a:endParaRPr>
          </a:p>
        </p:txBody>
      </p:sp>
      <p:sp>
        <p:nvSpPr>
          <p:cNvPr id="14" name="Title 1"/>
          <p:cNvSpPr txBox="1">
            <a:spLocks/>
          </p:cNvSpPr>
          <p:nvPr/>
        </p:nvSpPr>
        <p:spPr bwMode="auto">
          <a:xfrm>
            <a:off x="0" y="5373216"/>
            <a:ext cx="9144000" cy="158417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CA" sz="2800" b="1" kern="0" dirty="0" err="1" smtClean="0">
                <a:solidFill>
                  <a:schemeClr val="bg1"/>
                </a:solidFill>
                <a:latin typeface="Calibri" pitchFamily="34" charset="0"/>
                <a:ea typeface="+mj-ea"/>
                <a:cs typeface="Calibri" pitchFamily="34" charset="0"/>
              </a:rPr>
              <a:t>Menerima</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membuka</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menikmati</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dan</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menggunakan</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semua</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pemberian</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gratis Allah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untuk</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memenuhi</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segala</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kebutuhan</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kita</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melalui</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baseline="0" noProof="0" dirty="0" err="1" smtClean="0">
                <a:ln>
                  <a:noFill/>
                </a:ln>
                <a:solidFill>
                  <a:schemeClr val="bg1"/>
                </a:solidFill>
                <a:effectLst/>
                <a:uLnTx/>
                <a:uFillTx/>
                <a:latin typeface="Calibri" pitchFamily="34" charset="0"/>
                <a:ea typeface="+mj-ea"/>
                <a:cs typeface="Calibri" pitchFamily="34" charset="0"/>
              </a:rPr>
              <a:t>anugerahNya</a:t>
            </a:r>
            <a:r>
              <a:rPr kumimoji="0" lang="en-CA" sz="2800" b="1" i="0" u="none" strike="noStrike" kern="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noProof="0" dirty="0" err="1" smtClean="0">
                <a:ln>
                  <a:noFill/>
                </a:ln>
                <a:solidFill>
                  <a:schemeClr val="bg1"/>
                </a:solidFill>
                <a:effectLst/>
                <a:uLnTx/>
                <a:uFillTx/>
                <a:latin typeface="Calibri" pitchFamily="34" charset="0"/>
                <a:ea typeface="+mj-ea"/>
                <a:cs typeface="Calibri" pitchFamily="34" charset="0"/>
              </a:rPr>
              <a:t>dalam</a:t>
            </a:r>
            <a:r>
              <a:rPr kumimoji="0" lang="en-CA" sz="2800" b="1" i="0" u="none" strike="noStrike" kern="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noProof="0" dirty="0" err="1" smtClean="0">
                <a:ln>
                  <a:noFill/>
                </a:ln>
                <a:solidFill>
                  <a:schemeClr val="bg1"/>
                </a:solidFill>
                <a:effectLst/>
                <a:uLnTx/>
                <a:uFillTx/>
                <a:latin typeface="Calibri" pitchFamily="34" charset="0"/>
                <a:ea typeface="+mj-ea"/>
                <a:cs typeface="Calibri" pitchFamily="34" charset="0"/>
              </a:rPr>
              <a:t>Yesus</a:t>
            </a:r>
            <a:r>
              <a:rPr kumimoji="0" lang="en-CA" sz="2800" b="1" i="0" u="none" strike="noStrike" kern="0" cap="none" spc="0" normalizeH="0" noProof="0" dirty="0" smtClean="0">
                <a:ln>
                  <a:noFill/>
                </a:ln>
                <a:solidFill>
                  <a:schemeClr val="bg1"/>
                </a:solidFill>
                <a:effectLst/>
                <a:uLnTx/>
                <a:uFillTx/>
                <a:latin typeface="Calibri" pitchFamily="34" charset="0"/>
                <a:ea typeface="+mj-ea"/>
                <a:cs typeface="Calibri" pitchFamily="34" charset="0"/>
              </a:rPr>
              <a:t> </a:t>
            </a:r>
            <a:r>
              <a:rPr kumimoji="0" lang="en-CA" sz="2800" b="1" i="0" u="none" strike="noStrike" kern="0" cap="none" spc="0" normalizeH="0" noProof="0" dirty="0" err="1" smtClean="0">
                <a:ln>
                  <a:noFill/>
                </a:ln>
                <a:solidFill>
                  <a:schemeClr val="bg1"/>
                </a:solidFill>
                <a:effectLst/>
                <a:uLnTx/>
                <a:uFillTx/>
                <a:latin typeface="Calibri" pitchFamily="34" charset="0"/>
                <a:ea typeface="+mj-ea"/>
                <a:cs typeface="Calibri" pitchFamily="34" charset="0"/>
              </a:rPr>
              <a:t>Kristus</a:t>
            </a:r>
            <a:r>
              <a:rPr kumimoji="0" lang="en-CA" sz="2800" b="1" i="0" u="none" strike="noStrike" kern="0" cap="none" spc="0" normalizeH="0" baseline="0" noProof="0" dirty="0" smtClean="0">
                <a:ln>
                  <a:noFill/>
                </a:ln>
                <a:solidFill>
                  <a:schemeClr val="bg1"/>
                </a:solidFill>
                <a:effectLst/>
                <a:uLnTx/>
                <a:uFillTx/>
                <a:latin typeface="Calibri" pitchFamily="34" charset="0"/>
                <a:ea typeface="+mj-ea"/>
                <a:cs typeface="Calibri" pitchFamily="34" charset="0"/>
              </a:rPr>
              <a:t>!</a:t>
            </a:r>
            <a:endParaRPr kumimoji="0" lang="en-CA" sz="2800" b="1" i="0" u="none" strike="noStrike" kern="0" cap="none" spc="0" normalizeH="0" baseline="0" noProof="0" dirty="0">
              <a:ln>
                <a:noFill/>
              </a:ln>
              <a:solidFill>
                <a:schemeClr val="bg1"/>
              </a:solidFill>
              <a:effectLst/>
              <a:uLnTx/>
              <a:uFillTx/>
              <a:latin typeface="Calibri" pitchFamily="34" charset="0"/>
              <a:ea typeface="+mj-ea"/>
              <a:cs typeface="Calibri" pitchFamily="34"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02840" y="1196752"/>
            <a:ext cx="8445624" cy="1143000"/>
          </a:xfrm>
        </p:spPr>
        <p:txBody>
          <a:bodyPr/>
          <a:lstStyle/>
          <a:p>
            <a:r>
              <a:rPr lang="en-US" altLang="ko-KR" sz="2800" dirty="0" smtClean="0">
                <a:solidFill>
                  <a:schemeClr val="tx1"/>
                </a:solidFill>
                <a:latin typeface="Calibri" pitchFamily="34" charset="0"/>
                <a:cs typeface="Calibri" pitchFamily="34" charset="0"/>
              </a:rPr>
              <a:t>“</a:t>
            </a:r>
            <a:r>
              <a:rPr lang="en-US" altLang="ko-KR" sz="2800" b="1" dirty="0" err="1" smtClean="0">
                <a:solidFill>
                  <a:schemeClr val="tx1"/>
                </a:solidFill>
                <a:latin typeface="Calibri" pitchFamily="34" charset="0"/>
                <a:cs typeface="Calibri" pitchFamily="34" charset="0"/>
              </a:rPr>
              <a:t>Sukacita</a:t>
            </a:r>
            <a:r>
              <a:rPr lang="en-US" altLang="ko-KR" sz="2800" b="1" dirty="0" smtClean="0">
                <a:solidFill>
                  <a:schemeClr val="tx1"/>
                </a:solidFill>
                <a:latin typeface="Calibri" pitchFamily="34" charset="0"/>
                <a:cs typeface="Calibri" pitchFamily="34" charset="0"/>
              </a:rPr>
              <a:t> </a:t>
            </a:r>
            <a:r>
              <a:rPr lang="en-US" altLang="ko-KR" sz="2800" b="1" dirty="0" err="1" smtClean="0">
                <a:solidFill>
                  <a:schemeClr val="tx1"/>
                </a:solidFill>
                <a:latin typeface="Calibri" pitchFamily="34" charset="0"/>
                <a:cs typeface="Calibri" pitchFamily="34" charset="0"/>
              </a:rPr>
              <a:t>di</a:t>
            </a:r>
            <a:r>
              <a:rPr lang="en-US" altLang="ko-KR" sz="2800" b="1" dirty="0" smtClean="0">
                <a:solidFill>
                  <a:schemeClr val="tx1"/>
                </a:solidFill>
                <a:latin typeface="Calibri" pitchFamily="34" charset="0"/>
                <a:cs typeface="Calibri" pitchFamily="34" charset="0"/>
              </a:rPr>
              <a:t> </a:t>
            </a:r>
            <a:r>
              <a:rPr lang="en-US" altLang="ko-KR" sz="2800" b="1" dirty="0" err="1" smtClean="0">
                <a:solidFill>
                  <a:schemeClr val="tx1"/>
                </a:solidFill>
                <a:latin typeface="Calibri" pitchFamily="34" charset="0"/>
                <a:cs typeface="Calibri" pitchFamily="34" charset="0"/>
              </a:rPr>
              <a:t>dalam</a:t>
            </a:r>
            <a:r>
              <a:rPr lang="en-US" altLang="ko-KR" sz="2800" b="1" dirty="0" smtClean="0">
                <a:solidFill>
                  <a:schemeClr val="tx1"/>
                </a:solidFill>
                <a:latin typeface="Calibri" pitchFamily="34" charset="0"/>
                <a:cs typeface="Calibri" pitchFamily="34" charset="0"/>
              </a:rPr>
              <a:t> </a:t>
            </a:r>
            <a:r>
              <a:rPr lang="en-US" altLang="ko-KR" sz="2800" b="1" dirty="0" err="1" smtClean="0">
                <a:solidFill>
                  <a:schemeClr val="tx1"/>
                </a:solidFill>
                <a:latin typeface="Calibri" pitchFamily="34" charset="0"/>
                <a:cs typeface="Calibri" pitchFamily="34" charset="0"/>
              </a:rPr>
              <a:t>Tuhan</a:t>
            </a:r>
            <a:r>
              <a:rPr lang="en-US" altLang="ko-KR" sz="2800" b="1" dirty="0" smtClean="0">
                <a:solidFill>
                  <a:schemeClr val="tx1"/>
                </a:solidFill>
                <a:latin typeface="Calibri" pitchFamily="34" charset="0"/>
                <a:cs typeface="Calibri" pitchFamily="34" charset="0"/>
              </a:rPr>
              <a:t> </a:t>
            </a:r>
            <a:r>
              <a:rPr lang="en-US" altLang="ko-KR" sz="2800" b="1" dirty="0" err="1" smtClean="0">
                <a:solidFill>
                  <a:schemeClr val="tx1"/>
                </a:solidFill>
                <a:latin typeface="Calibri" pitchFamily="34" charset="0"/>
                <a:cs typeface="Calibri" pitchFamily="34" charset="0"/>
              </a:rPr>
              <a:t>setiap</a:t>
            </a:r>
            <a:r>
              <a:rPr lang="en-US" altLang="ko-KR" sz="2800" b="1" dirty="0" smtClean="0">
                <a:solidFill>
                  <a:schemeClr val="tx1"/>
                </a:solidFill>
                <a:latin typeface="Calibri" pitchFamily="34" charset="0"/>
                <a:cs typeface="Calibri" pitchFamily="34" charset="0"/>
              </a:rPr>
              <a:t> </a:t>
            </a:r>
            <a:r>
              <a:rPr lang="en-US" altLang="ko-KR" sz="2800" b="1" dirty="0" err="1" smtClean="0">
                <a:solidFill>
                  <a:schemeClr val="tx1"/>
                </a:solidFill>
                <a:latin typeface="Calibri" pitchFamily="34" charset="0"/>
                <a:cs typeface="Calibri" pitchFamily="34" charset="0"/>
              </a:rPr>
              <a:t>hari</a:t>
            </a:r>
            <a:r>
              <a:rPr lang="en-US" altLang="ko-KR" sz="2800" dirty="0" smtClean="0">
                <a:solidFill>
                  <a:schemeClr val="tx1"/>
                </a:solidFill>
                <a:latin typeface="Calibri" pitchFamily="34" charset="0"/>
                <a:cs typeface="Calibri" pitchFamily="34" charset="0"/>
              </a:rPr>
              <a:t>: </a:t>
            </a:r>
            <a:br>
              <a:rPr lang="en-US" altLang="ko-KR" sz="2800" dirty="0" smtClean="0">
                <a:solidFill>
                  <a:schemeClr val="tx1"/>
                </a:solidFill>
                <a:latin typeface="Calibri" pitchFamily="34" charset="0"/>
                <a:cs typeface="Calibri" pitchFamily="34" charset="0"/>
              </a:rPr>
            </a:br>
            <a:r>
              <a:rPr lang="en-US" sz="2800" b="1"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Tiga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Puluh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Hari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Menikmati</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Tuhan</a:t>
            </a:r>
            <a:r>
              <a:rPr lang="en-US" sz="2800" dirty="0" smtClean="0">
                <a:solidFill>
                  <a:schemeClr val="tx1"/>
                </a:solidFill>
                <a:latin typeface="Calibri" pitchFamily="34" charset="0"/>
                <a:cs typeface="Calibri" pitchFamily="34" charset="0"/>
              </a:rPr>
              <a:t> </a:t>
            </a:r>
            <a:br>
              <a:rPr lang="en-US" sz="2800" dirty="0" smtClean="0">
                <a:solidFill>
                  <a:schemeClr val="tx1"/>
                </a:solidFill>
                <a:latin typeface="Calibri" pitchFamily="34" charset="0"/>
                <a:cs typeface="Calibri" pitchFamily="34" charset="0"/>
              </a:rPr>
            </a:b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Karakter</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dan</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kasih</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karunia-Nya</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dlm</a:t>
            </a:r>
            <a:r>
              <a:rPr lang="en-US" sz="2800" dirty="0" smtClean="0">
                <a:solidFill>
                  <a:schemeClr val="tx1"/>
                </a:solidFill>
                <a:latin typeface="Calibri" pitchFamily="34" charset="0"/>
                <a:cs typeface="Calibri" pitchFamily="34" charset="0"/>
              </a:rPr>
              <a:t> </a:t>
            </a:r>
            <a:r>
              <a:rPr lang="en-US" sz="2800" dirty="0" err="1" smtClean="0">
                <a:solidFill>
                  <a:schemeClr val="tx1"/>
                </a:solidFill>
                <a:latin typeface="Calibri" pitchFamily="34" charset="0"/>
                <a:cs typeface="Calibri" pitchFamily="34" charset="0"/>
              </a:rPr>
              <a:t>Kristus</a:t>
            </a:r>
            <a:r>
              <a:rPr lang="en-US" altLang="ko-KR" sz="2800" dirty="0" smtClean="0">
                <a:solidFill>
                  <a:schemeClr val="tx1"/>
                </a:solidFill>
                <a:latin typeface="Calibri" pitchFamily="34" charset="0"/>
                <a:cs typeface="Calibri" pitchFamily="34" charset="0"/>
              </a:rPr>
              <a:t>” </a:t>
            </a:r>
            <a:br>
              <a:rPr lang="en-US" altLang="ko-KR" sz="2800" dirty="0" smtClean="0">
                <a:solidFill>
                  <a:schemeClr val="tx1"/>
                </a:solidFill>
                <a:latin typeface="Calibri" pitchFamily="34" charset="0"/>
                <a:cs typeface="Calibri" pitchFamily="34" charset="0"/>
              </a:rPr>
            </a:br>
            <a:r>
              <a:rPr lang="en-US" altLang="ko-KR" sz="600" dirty="0" smtClean="0">
                <a:solidFill>
                  <a:schemeClr val="tx1"/>
                </a:solidFill>
              </a:rPr>
              <a:t/>
            </a:r>
            <a:br>
              <a:rPr lang="en-US" altLang="ko-KR" sz="600" dirty="0" smtClean="0">
                <a:solidFill>
                  <a:schemeClr val="tx1"/>
                </a:solidFill>
              </a:rPr>
            </a:br>
            <a:r>
              <a:rPr lang="en-US" altLang="ko-KR" sz="2800" dirty="0" err="1" smtClean="0">
                <a:solidFill>
                  <a:schemeClr val="tx1"/>
                </a:solidFill>
                <a:latin typeface="Calibri" pitchFamily="34" charset="0"/>
                <a:cs typeface="Calibri" pitchFamily="34" charset="0"/>
              </a:rPr>
              <a:t>oleh</a:t>
            </a:r>
            <a:r>
              <a:rPr lang="en-US" altLang="ko-KR" sz="2800" dirty="0" smtClean="0">
                <a:solidFill>
                  <a:schemeClr val="tx1"/>
                </a:solidFill>
                <a:latin typeface="Calibri" pitchFamily="34" charset="0"/>
                <a:cs typeface="Calibri" pitchFamily="34" charset="0"/>
              </a:rPr>
              <a:t> John </a:t>
            </a:r>
            <a:r>
              <a:rPr lang="en-US" altLang="ko-KR" sz="2800" dirty="0" err="1" smtClean="0">
                <a:solidFill>
                  <a:schemeClr val="tx1"/>
                </a:solidFill>
                <a:latin typeface="Calibri" pitchFamily="34" charset="0"/>
                <a:cs typeface="Calibri" pitchFamily="34" charset="0"/>
              </a:rPr>
              <a:t>Crozier</a:t>
            </a:r>
            <a:r>
              <a:rPr lang="en-US" altLang="ko-KR" sz="2800" dirty="0" smtClean="0">
                <a:solidFill>
                  <a:schemeClr val="tx1"/>
                </a:solidFill>
                <a:latin typeface="Calibri" pitchFamily="34" charset="0"/>
                <a:cs typeface="Calibri" pitchFamily="34" charset="0"/>
              </a:rPr>
              <a:t> </a:t>
            </a:r>
            <a:r>
              <a:rPr lang="en-US" altLang="ko-KR" sz="2800" dirty="0" err="1" smtClean="0">
                <a:solidFill>
                  <a:schemeClr val="tx1"/>
                </a:solidFill>
                <a:latin typeface="Calibri" pitchFamily="34" charset="0"/>
                <a:cs typeface="Calibri" pitchFamily="34" charset="0"/>
              </a:rPr>
              <a:t>dan</a:t>
            </a:r>
            <a:r>
              <a:rPr lang="en-US" altLang="ko-KR" sz="2800" dirty="0" smtClean="0">
                <a:solidFill>
                  <a:schemeClr val="tx1"/>
                </a:solidFill>
                <a:latin typeface="Calibri" pitchFamily="34" charset="0"/>
                <a:cs typeface="Calibri" pitchFamily="34" charset="0"/>
              </a:rPr>
              <a:t> </a:t>
            </a:r>
            <a:r>
              <a:rPr lang="en-US" altLang="ko-KR" sz="2800" dirty="0" err="1" smtClean="0">
                <a:solidFill>
                  <a:schemeClr val="tx1"/>
                </a:solidFill>
                <a:latin typeface="Calibri" pitchFamily="34" charset="0"/>
                <a:cs typeface="Calibri" pitchFamily="34" charset="0"/>
              </a:rPr>
              <a:t>Kiky</a:t>
            </a:r>
            <a:r>
              <a:rPr lang="en-US" altLang="ko-KR" sz="2800" dirty="0" smtClean="0">
                <a:solidFill>
                  <a:schemeClr val="tx1"/>
                </a:solidFill>
                <a:latin typeface="Calibri" pitchFamily="34" charset="0"/>
                <a:cs typeface="Calibri" pitchFamily="34" charset="0"/>
              </a:rPr>
              <a:t> </a:t>
            </a:r>
            <a:r>
              <a:rPr lang="en-US" altLang="ko-KR" sz="2800" dirty="0" err="1" smtClean="0">
                <a:solidFill>
                  <a:schemeClr val="tx1"/>
                </a:solidFill>
                <a:latin typeface="Calibri" pitchFamily="34" charset="0"/>
                <a:cs typeface="Calibri" pitchFamily="34" charset="0"/>
              </a:rPr>
              <a:t>Mamonto</a:t>
            </a:r>
            <a:r>
              <a:rPr lang="en-US" altLang="ko-KR" sz="2800" dirty="0" smtClean="0">
                <a:solidFill>
                  <a:schemeClr val="tx1"/>
                </a:solidFill>
                <a:latin typeface="Calibri" pitchFamily="34" charset="0"/>
                <a:cs typeface="Calibri" pitchFamily="34" charset="0"/>
              </a:rPr>
              <a:t/>
            </a:r>
            <a:br>
              <a:rPr lang="en-US" altLang="ko-KR" sz="2800" dirty="0" smtClean="0">
                <a:solidFill>
                  <a:schemeClr val="tx1"/>
                </a:solidFill>
                <a:latin typeface="Calibri" pitchFamily="34" charset="0"/>
                <a:cs typeface="Calibri" pitchFamily="34" charset="0"/>
              </a:rPr>
            </a:br>
            <a:r>
              <a:rPr lang="en-US" altLang="ko-KR" sz="800" dirty="0" smtClean="0">
                <a:solidFill>
                  <a:schemeClr val="tx1"/>
                </a:solidFill>
              </a:rPr>
              <a:t/>
            </a:r>
            <a:br>
              <a:rPr lang="en-US" altLang="ko-KR" sz="800" dirty="0" smtClean="0">
                <a:solidFill>
                  <a:schemeClr val="tx1"/>
                </a:solidFill>
              </a:rPr>
            </a:br>
            <a:r>
              <a:rPr lang="en-US" altLang="ko-KR" sz="2800" dirty="0" smtClean="0">
                <a:solidFill>
                  <a:schemeClr val="tx1"/>
                </a:solidFill>
                <a:latin typeface="Calibri" pitchFamily="34" charset="0"/>
                <a:cs typeface="Calibri" pitchFamily="34" charset="0"/>
              </a:rPr>
              <a:t>gratis </a:t>
            </a:r>
            <a:r>
              <a:rPr lang="en-US" altLang="ko-KR" sz="2800" i="1" dirty="0" smtClean="0">
                <a:solidFill>
                  <a:schemeClr val="tx1"/>
                </a:solidFill>
                <a:latin typeface="Calibri" pitchFamily="34" charset="0"/>
                <a:cs typeface="Calibri" pitchFamily="34" charset="0"/>
              </a:rPr>
              <a:t>e</a:t>
            </a:r>
            <a:r>
              <a:rPr lang="en-US" altLang="ko-KR" sz="2800" dirty="0" smtClean="0">
                <a:solidFill>
                  <a:schemeClr val="tx1"/>
                </a:solidFill>
                <a:latin typeface="Calibri" pitchFamily="34" charset="0"/>
                <a:cs typeface="Calibri" pitchFamily="34" charset="0"/>
              </a:rPr>
              <a:t>Book </a:t>
            </a:r>
            <a:r>
              <a:rPr lang="en-US" altLang="ko-KR" sz="2800" dirty="0" err="1" smtClean="0">
                <a:solidFill>
                  <a:schemeClr val="tx1"/>
                </a:solidFill>
                <a:latin typeface="Calibri" pitchFamily="34" charset="0"/>
                <a:cs typeface="Calibri" pitchFamily="34" charset="0"/>
              </a:rPr>
              <a:t>di</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latin typeface="Calibri" pitchFamily="34" charset="0"/>
                <a:cs typeface="Calibri" pitchFamily="34" charset="0"/>
                <a:hlinkClick r:id="rId3"/>
              </a:rPr>
              <a:t>www.GraceGodChrist.com</a:t>
            </a:r>
            <a:r>
              <a:rPr lang="en-US" altLang="ko-KR" sz="2800" dirty="0" smtClean="0">
                <a:solidFill>
                  <a:schemeClr val="bg1"/>
                </a:solidFill>
                <a:latin typeface="Calibri" pitchFamily="34" charset="0"/>
                <a:cs typeface="Calibri" pitchFamily="34" charset="0"/>
              </a:rPr>
              <a:t> </a:t>
            </a:r>
            <a:r>
              <a:rPr lang="en-US" altLang="ko-KR" sz="2800" dirty="0" smtClean="0">
                <a:solidFill>
                  <a:schemeClr val="bg1"/>
                </a:solidFill>
              </a:rPr>
              <a:t/>
            </a:r>
            <a:br>
              <a:rPr lang="en-US" altLang="ko-KR" sz="2800" dirty="0" smtClean="0">
                <a:solidFill>
                  <a:schemeClr val="bg1"/>
                </a:solidFill>
              </a:rPr>
            </a:br>
            <a:r>
              <a:rPr lang="en-US" altLang="ko-KR" sz="1800" dirty="0" smtClean="0">
                <a:solidFill>
                  <a:schemeClr val="bg1"/>
                </a:solidFill>
              </a:rPr>
              <a:t/>
            </a:r>
            <a:br>
              <a:rPr lang="en-US" altLang="ko-KR" sz="1800" dirty="0" smtClean="0">
                <a:solidFill>
                  <a:schemeClr val="bg1"/>
                </a:solidFill>
              </a:rPr>
            </a:br>
            <a:endParaRPr lang="ko-KR" altLang="en-US" sz="2800" dirty="0">
              <a:solidFill>
                <a:schemeClr val="tx1"/>
              </a:solidFill>
            </a:endParaRPr>
          </a:p>
        </p:txBody>
      </p:sp>
      <p:sp>
        <p:nvSpPr>
          <p:cNvPr id="3" name="TextBox 2"/>
          <p:cNvSpPr txBox="1"/>
          <p:nvPr/>
        </p:nvSpPr>
        <p:spPr>
          <a:xfrm>
            <a:off x="0" y="2708920"/>
            <a:ext cx="9144000" cy="4154984"/>
          </a:xfrm>
          <a:prstGeom prst="rect">
            <a:avLst/>
          </a:prstGeom>
          <a:noFill/>
        </p:spPr>
        <p:txBody>
          <a:bodyPr wrap="square" rtlCol="0">
            <a:spAutoFit/>
          </a:bodyPr>
          <a:lstStyle/>
          <a:p>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hidup</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ini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dua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kunci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sumber</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untuk</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secara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konsisten</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minum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dari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Karakter</a:t>
            </a:r>
            <a:r>
              <a:rPr lang="en-US" sz="2400" dirty="0" smtClean="0">
                <a:latin typeface="Calibri" pitchFamily="34" charset="0"/>
                <a:cs typeface="Calibri" pitchFamily="34" charset="0"/>
              </a:rPr>
              <a:t> Allah </a:t>
            </a:r>
            <a:r>
              <a:rPr lang="en-US" sz="2400" u="sng" dirty="0" err="1" smtClean="0">
                <a:latin typeface="Calibri" pitchFamily="34" charset="0"/>
                <a:cs typeface="Calibri" pitchFamily="34" charset="0"/>
              </a:rPr>
              <a:t>dan</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kekayan-Nya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Kristus</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Kedua-duanya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adalah</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satu</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sumber</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sumber</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dari</a:t>
            </a:r>
            <a:r>
              <a:rPr lang="en-US" sz="2400" dirty="0" smtClean="0">
                <a:latin typeface="Calibri" pitchFamily="34" charset="0"/>
                <a:cs typeface="Calibri" pitchFamily="34" charset="0"/>
              </a:rPr>
              <a:t> Allah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Kristus</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Semua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anugerah</a:t>
            </a:r>
            <a:r>
              <a:rPr lang="en-US" sz="2400" dirty="0" smtClean="0">
                <a:latin typeface="Calibri" pitchFamily="34" charset="0"/>
                <a:cs typeface="Calibri" pitchFamily="34" charset="0"/>
              </a:rPr>
              <a:t> Allah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Kristus</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adalah</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supaya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kita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bisa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mengenal</a:t>
            </a:r>
            <a:r>
              <a:rPr lang="en-US" sz="2400" dirty="0" smtClean="0">
                <a:latin typeface="Calibri" pitchFamily="34" charset="0"/>
                <a:cs typeface="Calibri" pitchFamily="34" charset="0"/>
              </a:rPr>
              <a:t> Allah </a:t>
            </a:r>
            <a:r>
              <a:rPr lang="en-US" sz="2400" dirty="0" err="1" smtClean="0">
                <a:latin typeface="Calibri" pitchFamily="34" charset="0"/>
                <a:cs typeface="Calibri" pitchFamily="34" charset="0"/>
              </a:rPr>
              <a:t>sebagaimana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Dia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ada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bersuka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cita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dia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selama-Nya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Sukacita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Tuhan</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setiap</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hari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menggabungkan</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dua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buku</a:t>
            </a:r>
            <a:r>
              <a:rPr lang="en-US" sz="2400" dirty="0" smtClean="0">
                <a:latin typeface="Calibri" pitchFamily="34" charset="0"/>
                <a:cs typeface="Calibri" pitchFamily="34" charset="0"/>
              </a:rPr>
              <a:t>.  </a:t>
            </a:r>
            <a:r>
              <a:rPr lang="en-US" sz="2400" i="1" dirty="0" smtClean="0">
                <a:latin typeface="Calibri" pitchFamily="34" charset="0"/>
                <a:cs typeface="Calibri" pitchFamily="34" charset="0"/>
              </a:rPr>
              <a:t>“Know Your God”</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atau</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Kenali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Tuhanmu</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fokus</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pada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Karakter</a:t>
            </a:r>
            <a:r>
              <a:rPr lang="en-US" sz="2400" dirty="0" smtClean="0">
                <a:latin typeface="Calibri" pitchFamily="34" charset="0"/>
                <a:cs typeface="Calibri" pitchFamily="34" charset="0"/>
              </a:rPr>
              <a:t> Allah, </a:t>
            </a:r>
            <a:r>
              <a:rPr lang="en-US" sz="2400" i="1" dirty="0" smtClean="0">
                <a:latin typeface="Calibri" pitchFamily="34" charset="0"/>
                <a:cs typeface="Calibri" pitchFamily="34" charset="0"/>
              </a:rPr>
              <a:t>“The Grace of God in Christ” </a:t>
            </a:r>
            <a:r>
              <a:rPr lang="en-US" sz="2400" dirty="0" err="1" smtClean="0">
                <a:latin typeface="Calibri" pitchFamily="34" charset="0"/>
                <a:cs typeface="Calibri" pitchFamily="34" charset="0"/>
              </a:rPr>
              <a:t>fokus</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pada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segala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sesuatu</a:t>
            </a:r>
            <a:r>
              <a:rPr lang="en-US" sz="2400" dirty="0" smtClean="0">
                <a:latin typeface="Calibri" pitchFamily="34" charset="0"/>
                <a:cs typeface="Calibri" pitchFamily="34" charset="0"/>
              </a:rPr>
              <a:t> yang </a:t>
            </a:r>
            <a:r>
              <a:rPr lang="en-US" sz="2400" dirty="0" err="1" smtClean="0">
                <a:latin typeface="Calibri" pitchFamily="34" charset="0"/>
                <a:cs typeface="Calibri" pitchFamily="34" charset="0"/>
              </a:rPr>
              <a:t>disediakan</a:t>
            </a:r>
            <a:r>
              <a:rPr lang="en-US" sz="2400" dirty="0" smtClean="0">
                <a:latin typeface="Calibri" pitchFamily="34" charset="0"/>
                <a:cs typeface="Calibri" pitchFamily="34" charset="0"/>
              </a:rPr>
              <a:t> Allah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dlm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Kristus</a:t>
            </a:r>
            <a:r>
              <a:rPr lang="en-US" sz="2400" dirty="0" smtClean="0">
                <a:latin typeface="Calibri" pitchFamily="34" charset="0"/>
                <a:cs typeface="Calibri" pitchFamily="34" charset="0"/>
              </a:rPr>
              <a:t>.  </a:t>
            </a:r>
            <a:r>
              <a:rPr lang="en-US" sz="2400" b="1" dirty="0" err="1" smtClean="0">
                <a:latin typeface="Calibri" pitchFamily="34" charset="0"/>
                <a:cs typeface="Calibri" pitchFamily="34" charset="0"/>
              </a:rPr>
              <a:t>Keduanya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tersedia</a:t>
            </a:r>
            <a:r>
              <a:rPr lang="en-US" sz="2400" b="1" dirty="0" smtClean="0">
                <a:latin typeface="Calibri" pitchFamily="34" charset="0"/>
                <a:cs typeface="Calibri" pitchFamily="34" charset="0"/>
              </a:rPr>
              <a:t> </a:t>
            </a:r>
            <a:r>
              <a:rPr lang="en-US" sz="2400" b="1" dirty="0" err="1" smtClean="0">
                <a:latin typeface="Calibri" pitchFamily="34" charset="0"/>
                <a:cs typeface="Calibri" pitchFamily="34" charset="0"/>
              </a:rPr>
              <a:t>sebagai</a:t>
            </a:r>
            <a:r>
              <a:rPr lang="en-US" sz="2400" b="1" dirty="0" smtClean="0">
                <a:latin typeface="Calibri" pitchFamily="34" charset="0"/>
                <a:cs typeface="Calibri" pitchFamily="34" charset="0"/>
              </a:rPr>
              <a:t> eBook </a:t>
            </a:r>
            <a:r>
              <a:rPr lang="en-US" sz="2400" b="1" dirty="0" err="1" smtClean="0">
                <a:latin typeface="Calibri" pitchFamily="34" charset="0"/>
                <a:cs typeface="Calibri" pitchFamily="34" charset="0"/>
              </a:rPr>
              <a:t>di</a:t>
            </a:r>
            <a:r>
              <a:rPr lang="en-US" sz="2400" b="1" dirty="0" smtClean="0">
                <a:latin typeface="Calibri" pitchFamily="34" charset="0"/>
                <a:cs typeface="Calibri" pitchFamily="34" charset="0"/>
              </a:rPr>
              <a:t>: </a:t>
            </a:r>
            <a:r>
              <a:rPr lang="en-US" sz="2400" b="1" u="sng" dirty="0" smtClean="0">
                <a:latin typeface="Calibri" pitchFamily="34" charset="0"/>
                <a:cs typeface="Calibri" pitchFamily="34" charset="0"/>
                <a:hlinkClick r:id="rId3"/>
              </a:rPr>
              <a:t>www.GraceGodChrist.com</a:t>
            </a:r>
            <a:r>
              <a:rPr lang="en-US" sz="2400" b="1" dirty="0" smtClean="0">
                <a:latin typeface="Calibri" pitchFamily="34" charset="0"/>
                <a:cs typeface="Calibri" pitchFamily="34" charset="0"/>
              </a:rPr>
              <a:t> . </a:t>
            </a:r>
          </a:p>
          <a:p>
            <a:r>
              <a:rPr lang="en-US" sz="2400" dirty="0" err="1" smtClean="0">
                <a:latin typeface="Calibri" pitchFamily="34" charset="0"/>
                <a:cs typeface="Calibri" pitchFamily="34" charset="0"/>
              </a:rPr>
              <a:t>Ada</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juga</a:t>
            </a:r>
            <a:r>
              <a:rPr lang="en-US" sz="2400" dirty="0" smtClean="0">
                <a:latin typeface="Calibri" pitchFamily="34" charset="0"/>
                <a:cs typeface="Calibri" pitchFamily="34" charset="0"/>
              </a:rPr>
              <a:t> PPT yang </a:t>
            </a:r>
            <a:r>
              <a:rPr lang="en-US" sz="2400" dirty="0" err="1" smtClean="0">
                <a:latin typeface="Calibri" pitchFamily="34" charset="0"/>
                <a:cs typeface="Calibri" pitchFamily="34" charset="0"/>
              </a:rPr>
              <a:t>sangat</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membantu</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tentang</a:t>
            </a:r>
            <a:r>
              <a:rPr lang="en-US" sz="2400" dirty="0" smtClean="0">
                <a:latin typeface="Calibri" pitchFamily="34" charset="0"/>
                <a:cs typeface="Calibri" pitchFamily="34" charset="0"/>
              </a:rPr>
              <a:t> “The Grace of God in Christ PPT” </a:t>
            </a:r>
            <a:r>
              <a:rPr lang="en-US" sz="2400" dirty="0" err="1" smtClean="0">
                <a:latin typeface="Calibri" pitchFamily="34" charset="0"/>
                <a:cs typeface="Calibri" pitchFamily="34" charset="0"/>
              </a:rPr>
              <a:t>atau</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Kasih</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Karunia</a:t>
            </a:r>
            <a:r>
              <a:rPr lang="en-US" sz="2400" dirty="0" smtClean="0">
                <a:latin typeface="Calibri" pitchFamily="34" charset="0"/>
                <a:cs typeface="Calibri" pitchFamily="34" charset="0"/>
              </a:rPr>
              <a:t> Allah </a:t>
            </a:r>
            <a:r>
              <a:rPr lang="en-US" sz="2400" dirty="0" err="1" smtClean="0">
                <a:latin typeface="Calibri" pitchFamily="34" charset="0"/>
                <a:cs typeface="Calibri" pitchFamily="34" charset="0"/>
              </a:rPr>
              <a:t>di</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dalam</a:t>
            </a:r>
            <a:r>
              <a:rPr lang="en-US" sz="2400" dirty="0" smtClean="0">
                <a:latin typeface="Calibri" pitchFamily="34" charset="0"/>
                <a:cs typeface="Calibri" pitchFamily="34" charset="0"/>
              </a:rPr>
              <a:t> </a:t>
            </a:r>
            <a:r>
              <a:rPr lang="en-US" sz="2400" dirty="0" err="1" smtClean="0">
                <a:latin typeface="Calibri" pitchFamily="34" charset="0"/>
                <a:cs typeface="Calibri" pitchFamily="34" charset="0"/>
              </a:rPr>
              <a:t>Kristus</a:t>
            </a:r>
            <a:r>
              <a:rPr lang="en-US" sz="2400" dirty="0" smtClean="0">
                <a:latin typeface="Calibri" pitchFamily="34" charset="0"/>
                <a:cs typeface="Calibri" pitchFamily="34" charset="0"/>
              </a:rPr>
              <a:t> PPT”</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104"/>
            <a:ext cx="8229600" cy="1143000"/>
          </a:xfrm>
        </p:spPr>
        <p:txBody>
          <a:bodyPr/>
          <a:lstStyle/>
          <a:p>
            <a:pPr>
              <a:defRPr/>
            </a:pPr>
            <a:r>
              <a:rPr lang="en-CA" sz="2800" dirty="0" smtClean="0">
                <a:solidFill>
                  <a:schemeClr val="tx1"/>
                </a:solidFill>
              </a:rPr>
              <a:t>PPT © copyright by John </a:t>
            </a:r>
            <a:r>
              <a:rPr lang="en-CA" sz="2800" dirty="0" err="1" smtClean="0">
                <a:solidFill>
                  <a:schemeClr val="tx1"/>
                </a:solidFill>
              </a:rPr>
              <a:t>Crozier</a:t>
            </a:r>
            <a:r>
              <a:rPr lang="en-CA" sz="2800" dirty="0" smtClean="0">
                <a:solidFill>
                  <a:schemeClr val="tx1"/>
                </a:solidFill>
              </a:rPr>
              <a:t> 2023 </a:t>
            </a:r>
            <a:br>
              <a:rPr lang="en-CA" sz="2800" dirty="0" smtClean="0">
                <a:solidFill>
                  <a:schemeClr val="tx1"/>
                </a:solidFill>
              </a:rPr>
            </a:br>
            <a:r>
              <a:rPr lang="en-CA" sz="1400" dirty="0" smtClean="0">
                <a:solidFill>
                  <a:schemeClr val="tx1"/>
                </a:solidFill>
              </a:rPr>
              <a:t/>
            </a:r>
            <a:br>
              <a:rPr lang="en-CA" sz="1400" dirty="0" smtClean="0">
                <a:solidFill>
                  <a:schemeClr val="tx1"/>
                </a:solidFill>
              </a:rPr>
            </a:br>
            <a:r>
              <a:rPr lang="en-CA" sz="2800" dirty="0" smtClean="0">
                <a:solidFill>
                  <a:srgbClr val="FF0000"/>
                </a:solidFill>
              </a:rPr>
              <a:t>Available without cost.   </a:t>
            </a:r>
            <a:r>
              <a:rPr lang="en-CA" sz="2800" dirty="0" smtClean="0">
                <a:solidFill>
                  <a:srgbClr val="00FF00"/>
                </a:solidFill>
              </a:rPr>
              <a:t>For educational purposes.</a:t>
            </a:r>
            <a:r>
              <a:rPr lang="en-CA" sz="2800" dirty="0" smtClean="0">
                <a:solidFill>
                  <a:schemeClr val="tx1"/>
                </a:solidFill>
              </a:rPr>
              <a:t/>
            </a:r>
            <a:br>
              <a:rPr lang="en-CA" sz="2800" dirty="0" smtClean="0">
                <a:solidFill>
                  <a:schemeClr val="tx1"/>
                </a:solidFill>
              </a:rPr>
            </a:br>
            <a:r>
              <a:rPr lang="en-CA" sz="2800" dirty="0" smtClean="0">
                <a:solidFill>
                  <a:schemeClr val="tx1"/>
                </a:solidFill>
              </a:rPr>
              <a:t/>
            </a:r>
            <a:br>
              <a:rPr lang="en-CA" sz="2800" dirty="0" smtClean="0">
                <a:solidFill>
                  <a:schemeClr val="tx1"/>
                </a:solidFill>
              </a:rPr>
            </a:br>
            <a:r>
              <a:rPr lang="en-CA" sz="2800" dirty="0" smtClean="0">
                <a:solidFill>
                  <a:schemeClr val="tx1"/>
                </a:solidFill>
              </a:rPr>
              <a:t>I have used Google image search to try to find </a:t>
            </a:r>
            <a:br>
              <a:rPr lang="en-CA" sz="2800" dirty="0" smtClean="0">
                <a:solidFill>
                  <a:schemeClr val="tx1"/>
                </a:solidFill>
              </a:rPr>
            </a:br>
            <a:r>
              <a:rPr lang="en-CA" sz="2800" dirty="0" smtClean="0">
                <a:solidFill>
                  <a:schemeClr val="tx1"/>
                </a:solidFill>
              </a:rPr>
              <a:t>the original source of the graphics from the internet in order to give proper credit.</a:t>
            </a:r>
            <a:br>
              <a:rPr lang="en-CA" sz="2800" dirty="0" smtClean="0">
                <a:solidFill>
                  <a:schemeClr val="tx1"/>
                </a:solidFill>
              </a:rPr>
            </a:br>
            <a:r>
              <a:rPr lang="en-CA" sz="2000" dirty="0" smtClean="0">
                <a:solidFill>
                  <a:schemeClr val="tx1"/>
                </a:solidFill>
              </a:rPr>
              <a:t/>
            </a:r>
            <a:br>
              <a:rPr lang="en-CA" sz="2000" dirty="0" smtClean="0">
                <a:solidFill>
                  <a:schemeClr val="tx1"/>
                </a:solidFill>
              </a:rPr>
            </a:br>
            <a:r>
              <a:rPr lang="en-CA" sz="2800" dirty="0" smtClean="0">
                <a:solidFill>
                  <a:schemeClr val="tx1"/>
                </a:solidFill>
              </a:rPr>
              <a:t>If you know of the original source </a:t>
            </a:r>
            <a:br>
              <a:rPr lang="en-CA" sz="2800" dirty="0" smtClean="0">
                <a:solidFill>
                  <a:schemeClr val="tx1"/>
                </a:solidFill>
              </a:rPr>
            </a:br>
            <a:r>
              <a:rPr lang="en-CA" sz="2800" dirty="0" smtClean="0">
                <a:solidFill>
                  <a:schemeClr val="tx1"/>
                </a:solidFill>
              </a:rPr>
              <a:t>of any graphics that say</a:t>
            </a:r>
            <a:br>
              <a:rPr lang="en-CA" sz="2800" dirty="0" smtClean="0">
                <a:solidFill>
                  <a:schemeClr val="tx1"/>
                </a:solidFill>
              </a:rPr>
            </a:br>
            <a:r>
              <a:rPr lang="en-CA" sz="2800" dirty="0" smtClean="0">
                <a:solidFill>
                  <a:schemeClr val="tx1"/>
                </a:solidFill>
              </a:rPr>
              <a:t>“various copies on internet, </a:t>
            </a:r>
            <a:br>
              <a:rPr lang="en-CA" sz="2800" dirty="0" smtClean="0">
                <a:solidFill>
                  <a:schemeClr val="tx1"/>
                </a:solidFill>
              </a:rPr>
            </a:br>
            <a:r>
              <a:rPr lang="en-CA" sz="2800" dirty="0" smtClean="0">
                <a:solidFill>
                  <a:schemeClr val="tx1"/>
                </a:solidFill>
              </a:rPr>
              <a:t>original source unknown,”</a:t>
            </a:r>
            <a:br>
              <a:rPr lang="en-CA" sz="2800" dirty="0" smtClean="0">
                <a:solidFill>
                  <a:schemeClr val="tx1"/>
                </a:solidFill>
              </a:rPr>
            </a:br>
            <a:r>
              <a:rPr lang="en-CA" sz="2800" dirty="0" smtClean="0">
                <a:solidFill>
                  <a:schemeClr val="tx1"/>
                </a:solidFill>
              </a:rPr>
              <a:t>please contact me at: </a:t>
            </a:r>
            <a:r>
              <a:rPr lang="en-CA" sz="2800" dirty="0" smtClean="0">
                <a:solidFill>
                  <a:srgbClr val="FFFF00"/>
                </a:solidFill>
              </a:rPr>
              <a:t>johncrozieris@gmail.com</a:t>
            </a:r>
            <a:br>
              <a:rPr lang="en-CA" sz="2800" dirty="0" smtClean="0">
                <a:solidFill>
                  <a:srgbClr val="FFFF00"/>
                </a:solidFill>
              </a:rPr>
            </a:br>
            <a:r>
              <a:rPr lang="en-CA" sz="2800" dirty="0" smtClean="0">
                <a:solidFill>
                  <a:schemeClr val="tx1"/>
                </a:solidFill>
              </a:rPr>
              <a:t> </a:t>
            </a:r>
            <a:r>
              <a:rPr lang="en-CA" sz="3200" dirty="0" smtClean="0">
                <a:solidFill>
                  <a:schemeClr val="tx1"/>
                </a:solidFill>
              </a:rPr>
              <a:t/>
            </a:r>
            <a:br>
              <a:rPr lang="en-CA" sz="3200" dirty="0" smtClean="0">
                <a:solidFill>
                  <a:schemeClr val="tx1"/>
                </a:solidFill>
              </a:rPr>
            </a:br>
            <a:endParaRPr lang="en-CA" sz="3200" dirty="0">
              <a:solidFill>
                <a:schemeClr val="tx1"/>
              </a:solidFill>
            </a:endParaRPr>
          </a:p>
        </p:txBody>
      </p:sp>
      <p:sp>
        <p:nvSpPr>
          <p:cNvPr id="3" name="TextBox 2"/>
          <p:cNvSpPr txBox="1"/>
          <p:nvPr/>
        </p:nvSpPr>
        <p:spPr>
          <a:xfrm>
            <a:off x="6876256" y="1484784"/>
            <a:ext cx="184731" cy="369332"/>
          </a:xfrm>
          <a:prstGeom prst="rect">
            <a:avLst/>
          </a:prstGeom>
          <a:noFill/>
        </p:spPr>
        <p:txBody>
          <a:bodyPr wrap="none" rtlCol="0">
            <a:spAutoFit/>
          </a:bodyPr>
          <a:lstStyle/>
          <a:p>
            <a:endParaRPr lang="en-US" dirty="0"/>
          </a:p>
        </p:txBody>
      </p:sp>
      <p:sp>
        <p:nvSpPr>
          <p:cNvPr id="4" name="TextBox 3"/>
          <p:cNvSpPr txBox="1"/>
          <p:nvPr/>
        </p:nvSpPr>
        <p:spPr>
          <a:xfrm>
            <a:off x="3707904" y="6381328"/>
            <a:ext cx="1800200" cy="369332"/>
          </a:xfrm>
          <a:prstGeom prst="rect">
            <a:avLst/>
          </a:prstGeom>
          <a:noFill/>
        </p:spPr>
        <p:txBody>
          <a:bodyPr wrap="square" rtlCol="0">
            <a:spAutoFit/>
          </a:bodyPr>
          <a:lstStyle/>
          <a:p>
            <a:r>
              <a:rPr lang="en-US" dirty="0" err="1" smtClean="0"/>
              <a:t>Okt</a:t>
            </a:r>
            <a:r>
              <a:rPr lang="en-US" dirty="0" smtClean="0"/>
              <a:t>. 2023 ed.</a:t>
            </a:r>
            <a:endParaRPr lang="en-US" dirty="0"/>
          </a:p>
        </p:txBody>
      </p:sp>
    </p:spTree>
  </p:cSld>
  <p:clrMapOvr>
    <a:masterClrMapping/>
  </p:clrMapOvr>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87270</TotalTime>
  <Words>13187</Words>
  <Application>Microsoft Office PowerPoint</Application>
  <PresentationFormat>On-screen Show (4:3)</PresentationFormat>
  <Paragraphs>1804</Paragraphs>
  <Slides>152</Slides>
  <Notes>51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152</vt:i4>
      </vt:variant>
    </vt:vector>
  </HeadingPairs>
  <TitlesOfParts>
    <vt:vector size="154" baseType="lpstr">
      <vt:lpstr>Default Design</vt:lpstr>
      <vt:lpstr>Slide</vt:lpstr>
      <vt:lpstr>Supaya PPT dapat berfungsi dengan benar maka HP anda perlu memiliki Microsoft Office Powerpoint program,  sesudah memasuki PPT ini anda perlu menekan “play as a PPT” tab.    Tanpa melakukan itu “the smileys” tidak akan bergerak dan gambar hati tidak akan melompat dengan sukacita!</vt:lpstr>
      <vt:lpstr>www.GraceGodChrist.com / Charismatic Confusion (Kebingungan karismatik)</vt:lpstr>
      <vt:lpstr>Kebingungan karismatik  di seluruh dunia menjauhkan orang  dari ketenangan penuh sukacita di dalam Kristus dan Karya penebusan yang sempurnan yang memberikan segala berkat rohani  dan mempromosikan segala macam pengalaman rohani sebagai sesuatu yang “lebih rohani” daripada mereka yang menerima Kristus dengan iman, berjalan dalam kepenuhan Kristus dengan iman, dan dipenuhi dengan ucapan syukur. Guru-guru palsu melakukan hal ini di Jemaat Kolose. Banyak yang mengulangi kesalahannya saat ini.  </vt:lpstr>
      <vt:lpstr>Slide 4</vt:lpstr>
      <vt:lpstr>Slide 5</vt:lpstr>
      <vt:lpstr>Slide 6</vt:lpstr>
      <vt:lpstr>agama Budha  berkata: melakukan  melakukan melakukan melakukan melakukan melakukan  melakukan melakukan. Kamu lakukan.   Delapan jalur lipat</vt:lpstr>
      <vt:lpstr>Kebingungan karismatik  di seluruh dunia menjauhkan orang  dari ketenangan penuh sukacita di dalam Kristus dan Karya penebusan yang sempurnan yang memberikan segala berkat rohani  dan mempromosikan segala macam pengalaman rohani sebagai sesuatu yang “lebih rohani” daripada mereka yang menerima Kristus dengan iman, berjalan dalam kepenuhan Kristus dengan iman, dan dipenuhi dengan ucapan syukur. Guru-guru palsu melakukan hal ini di Jemaat Kolose. Banyak yang mengulangi kesalahannya saat ini.  </vt:lpstr>
      <vt:lpstr>Berhenti Bingung!  Bagian 1: Kebingungan tentang diperdamaikan dengan Allah Bapa, Anak dan Roh Kudus.  PPT 9-65  Bagian 2: Kebingungan tentang fokus Roh Kudus dalam firman Allah, pedang Roh.  PPT 66-85  Bagian 3: Kebingungan tentang kepenuhan Kristus.  Atau dengan kata lain, kebingungan tentang  “lebih rohani” dibandingkan dengan mereka  yang ada di dalam Kristus kepenuhan Allah.  PPT 86-108  Bagian 4: Kebingungan tentang bahasa Roh dan kehendak Allah bagi jiwa kita untuk diperbaharui di dalam kebenaran Allah.  PPT 109-139</vt:lpstr>
      <vt:lpstr>Bagian 1: Kebingungan tentang diperdamaikan dengan Allah Bapa, Anak dan Roh Kudus.</vt:lpstr>
      <vt:lpstr>Berhenti bingung!   Jika saya memiliki Yesus, saya memiliki Roh Kudus. Jika saya memiliki Yesus, saya memiliki keseluruhan Yesus. Dia adalah pribadi! Saya menerima pribadi Kristus.  Jika saya memiliki Roh Kudus, maka saya memiliki keseluruhan Roh Kudus. Dia adalah pribadi!  Saya menerima pribadi Roh Kudus.  Jika saya diperdamaikan dengan Allah Bapa, saya memiliki Allah Bapa.  Saya memiliki keseluruhan Allah Bapa.   Dia adalah pribadi!  Saya menerima pribadi Allah Bapa.    “Jika seorang mengasihi Aku, ia akan menuruti firman-Ku dan Bapa-Ku akan mengasihi dia dan Kami akan datang kepadanya dan diam bersama-sama dengan dia” (Yoh 14:23)</vt:lpstr>
      <vt:lpstr>Slide 12</vt:lpstr>
      <vt:lpstr>Slide 13</vt:lpstr>
      <vt:lpstr>Slide 14</vt:lpstr>
      <vt:lpstr>Slide 15</vt:lpstr>
      <vt:lpstr>Sudahkah anda menerima Yesus Kristus, Dia yang benar, disalibkan dan bangkit, sebagai kain kebenaran kekal Allah? Sudahkah Allah membenarkan anda di dalam Kristus dengan kebenaran Allah? </vt:lpstr>
      <vt:lpstr>Berhenti bingung!  Jika saya memiliki Yesus, saya memiliki Roh Kudus. Jika saya memiliki Yesus, saya memiliki keseluruhan Yesus. Dia adalah pribadi!  Saya menerima pribadi Kristus.  Jika saya memiliki Roh Kudus, maka saya memiliki keseluruhan Roh Kudus. Dia adalah pribadi!  Saya menerima pribadi Roh Kudus.  Jika saya diperdamaikan dengan Allah Bapa, saya memiliki Allah Bapa.  Saya memiliki keseluruhan Allah Bapa.   Dia adalah pribadi!  Saya menerima pribadi Allah Bapa.    “Jika seorang mengasihi Aku, ia akan menuruti firman-Ku dan Bapa-Ku akan mengasihi dia dan Kami akan datang kepadanya dan diam bersama-sama dengan dia”  (Yoh 14:23).</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Bapa</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 Sejak Tuhan penuh dengan sukacita dan kepuasan dengan diriNya sendiri karena segala kualitas kekudusan-Nya yang kekal menjadikan Dia secara sempurna menyenangkan dan memuaskan,  tidak ada satupun yang lebih mengasihi dari pada Tuhan yang menyelamatkan kita dari neraka melalui kematian Anak Allah dalam rangka membagikan diriNya dengan kita supaya kita juga dipenuhi sukacita dan kepuasan dengan Dia dalam hadiratNya,  muka dengan muka dalam perjanjian  kekal dari hubungan kasih,  dalam Kristus dalam Allah dalam Roh,  dan Allah Bapa, Anak, dan Roh Kudus di dalam kita! </vt:lpstr>
      <vt:lpstr>Slide 62</vt:lpstr>
      <vt:lpstr>Slide 63</vt:lpstr>
      <vt:lpstr>Slide 64</vt:lpstr>
      <vt:lpstr>Kebingungan karismatik  di seluruh dunia menjauhkan orang  dari ketenangan penuh sukacita di dalam Kristus dan Karya penebusan yang sempurnan yang memberikan segala berkat rohani  dan mempromosikan segala macam pengalaman rohani sebagai sesuatu yang “lebih rohani” daripada mereka yang menerima Kristus dengan iman, berjalan dalam kepenuhan Kristus dengan iman, dan dipenuhi dengan ucapan syukur. Guru-guru palsu melakukan hal ini di Jemaat Kolose. Banyak yang mengulangi kesalahannya saat ini.  </vt:lpstr>
      <vt:lpstr>Berhenti Bingung!  Bagian 1: Kebingungan tentang diperdamaikan dengan Allah Bapa, Anak dan Roh Kudus.  PPT 9-65  Bagian 2: Kebingungan tentang fokus Roh Kudus dalam firman Allah, pedang Roh.  PPT 66-85  Bagian 3: Kebingungan tentang kepenuhan Kristus.  Atau dengan kata lain, kebingungan tentang  “lebih rohani” dibandingkan dengan mereka  yang ada di dalam Kristus kepenuhan Allah.  PPT 86-108  Bagian 4: Kebingungan tentang bahasa Roh dan kehendak Allah bagi jiwa kita untuk diperbaharui di dalam kebenaran Allah.  PPT 109-139</vt:lpstr>
      <vt:lpstr>Penekanan pada Gerakan “firman/wahyu baru” pada akhir tahun 1900-an menentang kecukupan Roh Allah menggunakan firman Allah untuk membuat umat Allah sempurna dan diperlengkapi untuk setiap pekerjaan baik Allah.    Penekanan pada Gerakan “bahasa roh” pada awal tahun 1900-an menentang kecukupan Roh Allah menggunakan firman Allah untuk berdoa di dalam Roh. Berdoa di dalam Roh dijadikan berdoa dalam bahasa Roh, bukan berjalan di dalam Roh di dalam doa seperti Roh Kudus memenuhi kita firman Kristus.  </vt:lpstr>
      <vt:lpstr>Slide 68</vt:lpstr>
      <vt:lpstr>Slide 69</vt:lpstr>
      <vt:lpstr>Slide 70</vt:lpstr>
      <vt:lpstr>Slide 71</vt:lpstr>
      <vt:lpstr>Slide 72</vt:lpstr>
      <vt:lpstr>Slide 73</vt:lpstr>
      <vt:lpstr>Slide 74</vt:lpstr>
      <vt:lpstr>Penekanan pada Gerakan “bahasa roh” pada awal tahun 1900-an menentang kecukupan Roh Allah menggunakan firman Allah untuk berdoa di dalam Roh. Berdoa di dalam Roh dijadikan berdoa dalam bahasa Roh, bukan berjalan di dalam Roh di dalam doa seperti Roh Kudus memenuhi kita firman Kristus.  </vt:lpstr>
      <vt:lpstr>Slide 76</vt:lpstr>
      <vt:lpstr>Slide 77</vt:lpstr>
      <vt:lpstr>Slide 78</vt:lpstr>
      <vt:lpstr>Slide 79</vt:lpstr>
      <vt:lpstr>Slide 80</vt:lpstr>
      <vt:lpstr>Slide 81</vt:lpstr>
      <vt:lpstr>Slide 82</vt:lpstr>
      <vt:lpstr>Penekanan pada Gerakan “firman/wahyu baru” pada akhir tahun 1900-an menentang kecukupan Roh Allah menggunakan firman Allah untuk membuat umat Allah sempurna dan diperlengkapi untuk setiap pekerjaan baik Allah.    Penekanan pada Gerakan “bahasa roh” pada awal tahun 1900-an menentang kecukupan Roh Allah menggunakan firman Allah untuk berdoa di dalam Roh. Berdoa di dalam Roh dijadikan berdoa dalam bahasa Roh, bukan berjalan di dalam Roh di dalam doa seperti Roh Kudus memenuhi kita firman Kristus.  </vt:lpstr>
      <vt:lpstr>Slide 84</vt:lpstr>
      <vt:lpstr>Kebingungan karismatik  di seluruh dunia menjauhkan orang  dari ketenangan penuh sukacita di dalam Kristus dan Karya penebusan yang sempurnan yang memberikan segala berkat rohani  dan mempromosikan segala macam pengalaman rohani sebagai sesuatu yang “lebih rohani” daripada mereka yang menerima Kristus dengan iman, berjalan dalam kepenuhan Kristus dengan iman, dan dipenuhi dengan ucapan syukur. Guru-guru palsu melakukan hal ini di Jemaat Kolose. Banyak yang mengulangi kesalahannya saat ini.  </vt:lpstr>
      <vt:lpstr>Berhenti Bingung!  Bagian 1: Kebingungan tentang diperdamaikan dengan Allah Bapa, Anak dan Roh Kudus.  PPT 9-65  Bagian 2: Kebingungan tentang fokus Roh Kudus dalam firman Allah, pedang Roh.  PPT 66-85  Bagian 3: Kebingungan tentang kepenuhan Kristus.  Atau dengan kata lain, kebingungan tentang  “lebih rohani” dibandingkan dengan mereka  yang ada di dalam Kristus kepenuhan Allah.  PPT 86-108  Bagian 4: Kebingungan tentang bahasa Roh dan kehendak Allah bagi jiwa kita untuk diperbaharui di dalam kebenaran Allah.  PPT 109-139</vt:lpstr>
      <vt:lpstr>Slide 87</vt:lpstr>
      <vt:lpstr>Slide 88</vt:lpstr>
      <vt:lpstr>Slide 89</vt:lpstr>
      <vt:lpstr>Slide 90</vt:lpstr>
      <vt:lpstr>Slide 91</vt:lpstr>
      <vt:lpstr>Slide 92</vt:lpstr>
      <vt:lpstr>Slide 93</vt:lpstr>
      <vt:lpstr>Dewa-dewa Romawi mempunyai kuasa atas beberapa hal. Semua kekuatan semua dewa membentuk  “secara jasmaniah seluruh kepenuhan ke-Allahan.”   Tetapi dalam Yesus berdiam  “secara jasmaniah seluruh kepenuhan ke-Allahan.”  Dan “kamu telah dipenuhi di dalam Dia” oleh iman. </vt:lpstr>
      <vt:lpstr>Slide 95</vt:lpstr>
      <vt:lpstr>Slide 96</vt:lpstr>
      <vt:lpstr>Slide 97</vt:lpstr>
      <vt:lpstr>Slide 98</vt:lpstr>
      <vt:lpstr>Bagi mereka yang berbahasa lidah, tolong jangan salah mengerti.  Saya adalah seorang utusan Injil, rindu supaya Kristus menebus dengan darahNya semua suku, bahasa dan bangsa.  Adalah sangat indah jika Allah datang kepada semua manusia tanpa mereka minta seperti yang terjadi dalam Kisah 2, untuk memdeklarasikan pekerjaan Allah dalam Kristus kepada mereka yang sesat dalam Bahasa mereka.  Kita dengan itu dapat menyelesaikan pekerjaan pemberitaan Injil Kristus. </vt:lpstr>
      <vt:lpstr>Slide 100</vt:lpstr>
      <vt:lpstr>Slide 101</vt:lpstr>
      <vt:lpstr>“Jika kita tidak bersandar pada Kristus secara keseluruhan, semua hubungan kita adalah usaha untuk menyempurnakan diri sendiri If.”  adapted from Drs. Les and Leslie Parrott</vt:lpstr>
      <vt:lpstr>Anda tidak dapat MELAKUKAN apa pun untuk membuat diri Anda lebih benar; Aku adalah kebenaranmu.   Anda tidak bisa MELAKUKAN apa pun untuk lebih dimaafkan; Aku adalah pengampunanmu dari Tuhan.   Anda tidak dapat MELAKUKAN apa pun untuk lebih didamaikan dengan Tuhan;  Aku adalah pendamaianmu dengan Tuhan.   Anda tidak dapat MELAKUKAN apa pun untuk lebih diterima; Aku adalah penerimaanmu di hadapan Tuhan.   Anda tidak dapat MELAKUKAN apa pun untuk menjadi lebih spiritual; Jika Aku, yang di dalamnya kepenuhan Allah bersemayam, ada di dalam kamu;  Aku adalah kepenuhan rohanimu di dalam Tuhan;  tidak ada yang dapat menambah kepenuhan rohani saya.</vt:lpstr>
      <vt:lpstr>Slide 104</vt:lpstr>
      <vt:lpstr>Hentikan Kebingungan! Jika saya di dalam Kristus yang di dalam Nya terdapat seluruh kepenuhan Allah, saya dipenuhi dengan seluruh kepenuhan Allah secara spiritual, tidak membutuhkan apa-apa supaya menjadi lebih sempurna di dalam Allah. Tidak ada sesuatu yang kita lakukan atau alami yang membuatkan kita lebih “penuh” atau “lebih berhikmat” atau “lebih rohani.”    Ini merupakan pesan utama kitab Kolose.     </vt:lpstr>
      <vt:lpstr>Kepenuhan Roh adalah sebuah pemberian dari kayu Salib Kristus yang kita terima dengan iman seperti pembenaran adalah sebuah pemberian dari Kristus. Jangan kebingungan oleh mereka yang percaya dalam bahasa roh, menerima “firman/wahyu baru” dari Tuhan, memiliki mimpi, penglihatan, atau hal-hal lainya yang terkesan rohani yang membuat lebih rohani dibandingkan dengan Kristus. Merekalah yang kebingungan.  Guru-guru palsu melakukan hal ini di Jemaat Kolose. Banyak yang mengulangi kesalahannya saat ini.    </vt:lpstr>
      <vt:lpstr>Slide 107</vt:lpstr>
      <vt:lpstr>Kebingungan karismatik  di seluruh dunia menjauhkan orang  dari ketenangan penuh sukacita di dalam Kristus dan Karya penebusan yang sempurnan yang memberikan segala berkat rohani  dan mempromosikan segala macam pengalaman rohani sebagai sesuatu yang “lebih rohani” daripada mereka yang menerima Kristus dengan iman, berjalan dalam kepenuhan Kristus dengan iman, dan dipenuhi dengan ucapan syukur. Guru-guru palsu melakukan hal ini di Jemaat Kolose. Banyak yang mengulangi kesalahannya saat ini.  </vt:lpstr>
      <vt:lpstr>Berhenti Bingung!  Bagian 1: Kebingungan tentang diperdamaikan dengan Allah Bapa, Anak dan Roh Kudus.  PPT 9-65  Bagian 2: Kebingungan tentang fokus Roh Kudus dalam firman Allah, pedang Roh.  PPT 66-85  Bagian 3: Kebingungan tentang kepenuhan Kristus.  Atau dengan kata lain, kebingungan tentang  “lebih rohani” dibandingkan dengan mereka  yang ada di dalam Kristus kepenuhan Allah.  PPT 86-108  Bagian 4: Kebingungan tentang bahasa Roh dan kehendak Allah bagi jiwa kita untuk diperbaharui di dalam kebenaran Allah.  PPT 109-139</vt:lpstr>
      <vt:lpstr>1 Korintus 14 dan orang yang berkata-kata dengan bahasa roh.  Apakah mungkin untuk membangun orang lain jika orang lain tidak mengerti apa yang Anda katakan?   Dalam Kisah Para Rasul 2, Roh Kudus memberi kuasa kepada murid-murid untuk berbicara tentang karya-karya besar Allah di dalam Kristus dalam bahasa-bahasa yang dipahami oleh para peziarah Pentakosta dari seluruh Kekaisaran Romawi. Tidak ada pencarian. Tidak memohon. Benar-benar tak terduga. Luar biasa! Kekaguman dan keyakinan. Namun, bertahun-tahun kemudian di Korintus, beberapa orang berbicara dalam bahasa roh yang tidak dapat dipahami oleh siapa pun. Kelompok-kelompok agama di Korintus menghargai bahasa-bahasa yang tidak dipahami seolah-olah itu menunjukkan hubungan dengan tuhan mereka.   </vt:lpstr>
      <vt:lpstr>Slide 111</vt:lpstr>
      <vt:lpstr>Slide 112</vt:lpstr>
      <vt:lpstr>Dalam 1 Korintus 14, Paulus memberikan  prinsip-prinsip untuk menyingkirkan lidah-lidah yang tidak berguna sambil menjaga bahasa-bahasa Kisah Para Rasul 2 yang dapat dipahami, ditafsirkan, dan membangun orang lain!  Apa jenius!    </vt:lpstr>
      <vt:lpstr>Dalam 1 Korintus 14, Orang yang berkata-kata dengan bahasa roh yang “tidak ada seorangpun yang mengerti bahasanya” (2):    tidak membangun, menasihati dan menghibur seperti siapa yang bernubuat (3)   mencari untuk membangun (memperbaiki) dirinya sendiri (saya saya saya) daripada membangun orang lain (kamu kamu kamu) (4).  Konteks!  Melakukan ini selalu salah dalam 1 Kor 10:24,33; 13:5!      10:24 “Jangan seorangpun yang mencari keuntungannya  sendiri, tetapi hendaklah tiap-tiap orang mencari  keuntungan orang lain.”  10:33 “Sama seperti aku juga berusaha menyenangkan hati  semua orang dalam segala hal, bukan untuk kepentingan  diriku, tetapi untuk kepentingan orang banyak, supaya  mereka beroleh selamat.”  13:5 kasih agape “Ia . . . tidak mencari keuntungan diri sendiri”    </vt:lpstr>
      <vt:lpstr>apakah gunanya itu bagimu, jika aku tidak menyampaikan kepadamu penyataan Allah atau pengetahuan atau nubuat atau pengajaran? (6)   seperti tidak orang dapat mengetahui lagu apakah yang dimainkan seruling atau kecapi kerena keduanya tidak mengeluarkan bunyi yang berbeda (7)   seperti tidak ada yang menyiapkan diri untuk berperang kerena nafiri tidak mengeluarkan bunyi yang terang (8)  </vt:lpstr>
      <vt:lpstr>kamu yang berkata-kata dengan bahasa roh: jika kamu tidak mempergunakan kata-kata yang jelas, bagaimanakah orang dapat mengerti apa yang kamu katakan? Kata-katamu sia-sia saja kamu ucapkan di udara! (9)  aku menjadi orang asing bagi dia yang mempergunakan dan dia orang asing bagiku (11)   orang lain tidak membangun (memperkuat) (12)   jika aku berdoa dengan bahasa roh, akal budiku tidak turut berdoa (14)  </vt:lpstr>
      <vt:lpstr>mencegah semangat dan pikiran bekerja sama; Paulus ingin berdoa dan bernyanyi dengan semangat dan pikirannya bekerja sama, seperti berenang dengan kedua tangan kanan dan kirinya! (15)    Jangan menafsirkan ayat ini untuk mempromosikan hal yang sama sekali ditentang oleh Paulus di sepanjang pasal ini!  orang lain tidak dapat mengatakan "amin" atas pengucapan syukurmu karena ia tidak tahu apa yang engkau katakan (16)   orang lain tidak dibangun (17)   </vt:lpstr>
      <vt:lpstr>kamu tidak mengucapkan kata-kata dengan pikiran (kata-kata yang dapat dipahami) untuk menginstruksikan orang lain (19); lima kata yang dipahami lebih baik dari 10.000 kata yang tidak dipahami.   orang-orang luar atau orang-orang yang tidak beriman akan katakan bahwa kamu gila (23)   orang lain tidak akan diyakinkan dan diselidiki (24)  kamu melanggar prinsip bahwa segala sesuatu harus dilakukan agar gereja dapat dibangun (26)    </vt:lpstr>
      <vt:lpstr>Prinsip - Tidak mungkin membangun orang lain jika orang lain tidak mengerti apa yang Anda katakana!  Orang yang berkata-kata dengan bahasa roh yang “tidak ada seorangpun yang mengerti bahasanya” tidak membangun orang lain.  Jangan melakukan apa yang tidak membangun ORANG LAIN.   </vt:lpstr>
      <vt:lpstr>Saya pernah tinggal di Korea Selatan dan mengajar di Missionary Training Institute. Presbiterian Injili ada di mana-mana di Korea. Banyak orang berbicara dalam bahasa roh dalam pujian dan doa, tanpa mengetahui apa yang mereka katakan. Bahasa lidah yang tidak dipahami adalah bagian yang diterima secara mutlak dari evangelikalisme konservatif di Korea.  Saya diberitahu bahwa Seminari Presbiterian terkemuka di Korea mengajarkan bahwa bahasa roh lebih “spiritual.”</vt:lpstr>
      <vt:lpstr>Seperti di Amerika Utara, jika saya mengajukan pertanyaan tentang bahasa roh dan prinsip membangun, bagian pertama dari 1 Korintus 14:4 dikutip.   “Siapa yang berkata-kata dengan bahasa roh, ia membangun dirinya sendiri, tetapi siapa yang bernubuat, ia membangun Jemaat” (1 Kor 14:4).     </vt:lpstr>
      <vt:lpstr>“Siapa yang berkata-kata dengan bahasa roh, ia membangun dirinya sendiri, tetapi siapa yang bernubuat, ia membangun Jemaat” (1 Kor 14:4).  Konteks!  Konteks!  Konteks!  Melakukan ini selalu salah dalam 1 Kor 10:24,33; 13:5!     10:24 “Jangan seorangpun yang mencari keuntungannya  sendiri, tetapi hendaklah tiap-tiap orang mencari  keuntungan orang lain.”  10:33 “Sama seperti aku juga berusaha menyenangkan  hati semua orang dalam segala hal, bukan untuk  kepentingan diriku, tetapi untuk kepentingan orang  banyak, supaya mereka beroleh selamat.”  13:5 kasih agape “Ia . . . tidak mencari keuntungan  diri sendiri”</vt:lpstr>
      <vt:lpstr>Hanya mereka yang berbicara kebenaran dari Tuhan yang dipahami oleh pikiran yang membangun (membangun) orang lain!   Selama lebih dari 100 tahun sekarang, gerakan Pentakosta telah cukup berhasil menyebarkan ajaran mereka ke seluruh dunia bahwa salah satu tujuan bahasa roh adalah “Supaya kita dapat membangun diri kita sendiri. 1 Kor 14:4.” 1   1 Robert Chandler Dalton, Tongues Like As Of Fire (Springfield: Gospel Publishing House, 1945), 104.   Dalton is quoting Harold Horton, an English Pentecostal, who he believed had written the best piece of work on Glossolalia ever written up to that time in 1945.  Harold Horton was a prominent Pentecostal spokesman in Britain and the U.S.A., a prolific author and writer of articles in most English language Pentecostal periodicals.  This quote is chosen to fairly represent the normal Pentecostal teaching in the 1920’s and 1930’s (and still today).       </vt:lpstr>
      <vt:lpstr>1 Korintus 14:4 mengatakan sebaliknya. Siapa yang berkata-kata dengan bahasa roh yang tidak dimengerti oleh siapa pun adalah egois; mereka adalah saya, saya, saya. Mereka mencari keuntungannya sendiri, tidak keuntungan orang lain (1 Kor 10:24).  Hanya kebenaran Allah di dalam Kristus dalam bahasa yang dimengerti orang lain yang membangun umat Allah!  Semua harus dipergunakan untuk membangun (1 Kor 14:26).  Marilah kita mengejar apa yang berguna untuk saling membangun (Rom 14:19).  Tidak mungkin membangun orang lain jika orang lain tidak mengerti apa yang Anda katakana!      </vt:lpstr>
      <vt:lpstr>Slide 125</vt:lpstr>
      <vt:lpstr>Slide 126</vt:lpstr>
      <vt:lpstr>Slide 127</vt:lpstr>
      <vt:lpstr>Slide 128</vt:lpstr>
      <vt:lpstr>Slide 129</vt:lpstr>
      <vt:lpstr>Slide 130</vt:lpstr>
      <vt:lpstr>Bibi teman Pendeta meninggal mendadak. Keesokan harinya, saya bertanya kepada Pendeta ayat apa yang dia pikirkan. Dia mengatakan Tuhan belum memberinya apa pun. Saya merasa Tuhan telah menanamkan beberapa ayat Kitab Suci secara mendalam kepada saya, seperti Yoh 9:4, “Kita harus mengerjakan pekerjaan Dia yang mengutus Aku, selama masih siang; akan datang malam, di mana tidak ada seorangpun yang dapat bekerja.”   Berikutnya, saya bertemu Pendeta tersebut, dia merasa berbeban berat karena Tuhan masih belum memberikan perkataan baru/wahyu baru. Saya berkata kepadanya dua kali, “Pendeta! Pedang Roh adalah firman Tuhan!” Kemudian saya membagikan ayat-ayat [firman Tuhan].  Saya tahu gerejanya punya nabi dan nabiah, tapi saya terkejut melihat dia bahkan tidak memikirkan firman Tuhan.  </vt:lpstr>
      <vt:lpstr>Slide 132</vt:lpstr>
      <vt:lpstr>Slide 133</vt:lpstr>
      <vt:lpstr>Slide 134</vt:lpstr>
      <vt:lpstr>Slide 135</vt:lpstr>
      <vt:lpstr>Slide 136</vt:lpstr>
      <vt:lpstr>Slide 137</vt:lpstr>
      <vt:lpstr>Slide 138</vt:lpstr>
      <vt:lpstr>Kebingungan karismatik  di seluruh dunia menjauhkan orang  dari ketenangan penuh sukacita di dalam Kristus dan Karya penebusan yang sempurnan yang memberikan segala berkat rohani  dan mempromosikan segala macam pengalaman rohani sebagai sesuatu yang “lebih rohani” daripada mereka yang menerima Kristus dengan iman, berjalan dalam kepenuhan Kristus dengan iman, dan dipenuhi dengan ucapan syukur. Guru-guru palsu melakukan hal ini di Jemaat Kolose. Banyak yang mengulangi kesalahannya saat ini.  </vt:lpstr>
      <vt:lpstr>Slide 140</vt:lpstr>
      <vt:lpstr>agama Budha  berkata: melakukan  melakukan melakukan melakukan melakukan melakukan  melakukan melakukan. Kamu lakukan.   Delapan jalur lipat</vt:lpstr>
      <vt:lpstr>Slide 142</vt:lpstr>
      <vt:lpstr>Slide 143</vt:lpstr>
      <vt:lpstr>Slide 144</vt:lpstr>
      <vt:lpstr>Slide 145</vt:lpstr>
      <vt:lpstr>Slide 146</vt:lpstr>
      <vt:lpstr>Slide 147</vt:lpstr>
      <vt:lpstr>Slide 148</vt:lpstr>
      <vt:lpstr>Slide 149</vt:lpstr>
      <vt:lpstr>Slide 150</vt:lpstr>
      <vt:lpstr>“Sukacita di dalam Tuhan setiap hari:   Tiga Puluh Hari Menikmati Tuhan  dan Karakter dan kasih karunia-Nya dlm Kristus”   oleh John Crozier dan Kiky Mamonto  gratis eBook di www.GraceGodChrist.com   </vt:lpstr>
      <vt:lpstr>PPT © copyright by John Crozier 2023   Available without cost.   For educational purposes.  I have used Google image search to try to find  the original source of the graphics from the internet in order to give proper credit.  If you know of the original source  of any graphics that say “various copies on internet,  original source unknown,” please contact me at: johncrozieris@gmail.com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crozierOffice Depot</dc:creator>
  <cp:lastModifiedBy>Lenovo X1 Carbon G2</cp:lastModifiedBy>
  <cp:revision>6048</cp:revision>
  <dcterms:created xsi:type="dcterms:W3CDTF">2006-01-11T13:24:15Z</dcterms:created>
  <dcterms:modified xsi:type="dcterms:W3CDTF">2023-11-01T00:08:57Z</dcterms:modified>
</cp:coreProperties>
</file>